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6" r:id="rId4"/>
  </p:sldMasterIdLst>
  <p:notesMasterIdLst>
    <p:notesMasterId r:id="rId22"/>
  </p:notesMasterIdLst>
  <p:handoutMasterIdLst>
    <p:handoutMasterId r:id="rId23"/>
  </p:handoutMasterIdLst>
  <p:sldIdLst>
    <p:sldId id="256" r:id="rId5"/>
    <p:sldId id="304" r:id="rId6"/>
    <p:sldId id="275" r:id="rId7"/>
    <p:sldId id="260" r:id="rId8"/>
    <p:sldId id="282" r:id="rId9"/>
    <p:sldId id="294" r:id="rId10"/>
    <p:sldId id="299" r:id="rId11"/>
    <p:sldId id="295" r:id="rId12"/>
    <p:sldId id="296" r:id="rId13"/>
    <p:sldId id="297" r:id="rId14"/>
    <p:sldId id="300" r:id="rId15"/>
    <p:sldId id="298" r:id="rId16"/>
    <p:sldId id="302" r:id="rId17"/>
    <p:sldId id="303" r:id="rId18"/>
    <p:sldId id="293" r:id="rId19"/>
    <p:sldId id="305"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6D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17" autoAdjust="0"/>
    <p:restoredTop sz="94660"/>
  </p:normalViewPr>
  <p:slideViewPr>
    <p:cSldViewPr snapToGrid="0">
      <p:cViewPr varScale="1">
        <p:scale>
          <a:sx n="122" d="100"/>
          <a:sy n="122" d="100"/>
        </p:scale>
        <p:origin x="102" y="330"/>
      </p:cViewPr>
      <p:guideLst>
        <p:guide orient="horz" pos="33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3F6ED8B-CF52-4A64-BACC-61D9C1041E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D7022B2-02C5-4E03-99BC-0BA3C57AC49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352A77B-D33C-49B3-A83C-450AA2ED72B3}" type="datetimeFigureOut">
              <a:rPr lang="en-US" smtClean="0"/>
              <a:t>8/3/2021</a:t>
            </a:fld>
            <a:endParaRPr lang="en-US" dirty="0"/>
          </a:p>
        </p:txBody>
      </p:sp>
      <p:sp>
        <p:nvSpPr>
          <p:cNvPr id="4" name="Footer Placeholder 3">
            <a:extLst>
              <a:ext uri="{FF2B5EF4-FFF2-40B4-BE49-F238E27FC236}">
                <a16:creationId xmlns:a16="http://schemas.microsoft.com/office/drawing/2014/main" id="{BC3FEE8C-8D38-4F2A-950E-071C6823E2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C567A6D-959B-4552-AB8D-4CCA819CAA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BF9A36D-7FAC-478F-9944-F324014F6FD1}" type="slidenum">
              <a:rPr lang="en-US" smtClean="0"/>
              <a:t>‹#›</a:t>
            </a:fld>
            <a:endParaRPr lang="en-US" dirty="0"/>
          </a:p>
        </p:txBody>
      </p:sp>
    </p:spTree>
    <p:extLst>
      <p:ext uri="{BB962C8B-B14F-4D97-AF65-F5344CB8AC3E}">
        <p14:creationId xmlns:p14="http://schemas.microsoft.com/office/powerpoint/2010/main" val="1342467698"/>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eg>
</file>

<file path=ppt/media/image29.jpeg>
</file>

<file path=ppt/media/image3.png>
</file>

<file path=ppt/media/image30.jpeg>
</file>

<file path=ppt/media/image31.jpeg>
</file>

<file path=ppt/media/image32.jpeg>
</file>

<file path=ppt/media/image33.png>
</file>

<file path=ppt/media/image34.jpe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8D8F9A-F5CB-4EF8-A859-ED5E107B9763}" type="datetimeFigureOut">
              <a:rPr lang="en-US" smtClean="0"/>
              <a:t>8/3/2021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B9A9E5-4F7F-4A7D-9DE1-899232329269}" type="slidenum">
              <a:rPr lang="en-US" smtClean="0"/>
              <a:t>‹#›</a:t>
            </a:fld>
            <a:endParaRPr lang="en-US" dirty="0"/>
          </a:p>
        </p:txBody>
      </p:sp>
    </p:spTree>
    <p:extLst>
      <p:ext uri="{BB962C8B-B14F-4D97-AF65-F5344CB8AC3E}">
        <p14:creationId xmlns:p14="http://schemas.microsoft.com/office/powerpoint/2010/main" val="1387783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1.xml"/><Relationship Id="rId5" Type="http://schemas.openxmlformats.org/officeDocument/2006/relationships/image" Target="../media/image24.svg"/><Relationship Id="rId4" Type="http://schemas.openxmlformats.org/officeDocument/2006/relationships/image" Target="../media/image2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cap="all" spc="150" baseline="0"/>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lnSpc>
                <a:spcPct val="100000"/>
              </a:lnSpc>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8" name="Graphic 7">
            <a:extLst>
              <a:ext uri="{FF2B5EF4-FFF2-40B4-BE49-F238E27FC236}">
                <a16:creationId xmlns:a16="http://schemas.microsoft.com/office/drawing/2014/main" id="{A04F1E16-9A84-4D0E-9706-79C396AF6AE6}"/>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913108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cap="all" spc="150" baseline="0" dirty="0">
                <a:solidFill>
                  <a:schemeClr val="bg1"/>
                </a:solidFill>
                <a:latin typeface="+mj-lt"/>
                <a:ea typeface="+mj-ea"/>
                <a:cs typeface="+mj-cs"/>
              </a:defRPr>
            </a:lvl1pPr>
          </a:lstStyle>
          <a:p>
            <a:r>
              <a:rPr lang="en-US"/>
              <a:t>CLICK TO EDIT MASTER TITLE STYLE</a:t>
            </a:r>
          </a:p>
        </p:txBody>
      </p:sp>
      <p:pic>
        <p:nvPicPr>
          <p:cNvPr id="11" name="Graphic 10">
            <a:extLst>
              <a:ext uri="{FF2B5EF4-FFF2-40B4-BE49-F238E27FC236}">
                <a16:creationId xmlns:a16="http://schemas.microsoft.com/office/drawing/2014/main" id="{B38B0D13-BD5F-460B-B337-F4A9342026D0}"/>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65141" y="2358007"/>
            <a:ext cx="2438400" cy="2019300"/>
          </a:xfrm>
          <a:prstGeom prst="rect">
            <a:avLst/>
          </a:prstGeom>
        </p:spPr>
      </p:pic>
      <p:pic>
        <p:nvPicPr>
          <p:cNvPr id="13" name="Graphic 12">
            <a:extLst>
              <a:ext uri="{FF2B5EF4-FFF2-40B4-BE49-F238E27FC236}">
                <a16:creationId xmlns:a16="http://schemas.microsoft.com/office/drawing/2014/main" id="{BE72876B-D3DA-4462-9E24-3354D8D02A27}"/>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0625" y="2531837"/>
            <a:ext cx="2190750" cy="1943100"/>
          </a:xfrm>
          <a:prstGeom prst="rect">
            <a:avLst/>
          </a:prstGeom>
        </p:spPr>
      </p:pic>
      <p:pic>
        <p:nvPicPr>
          <p:cNvPr id="15" name="Graphic 14">
            <a:extLst>
              <a:ext uri="{FF2B5EF4-FFF2-40B4-BE49-F238E27FC236}">
                <a16:creationId xmlns:a16="http://schemas.microsoft.com/office/drawing/2014/main" id="{14A539B6-6E3F-41BA-ACE2-76E8BB651636}"/>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345608" y="2421056"/>
            <a:ext cx="2324100" cy="2057400"/>
          </a:xfrm>
          <a:prstGeom prst="rect">
            <a:avLst/>
          </a:prstGeom>
        </p:spPr>
      </p:pic>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063855" y="3064615"/>
            <a:ext cx="1240971" cy="823912"/>
          </a:xfrm>
        </p:spPr>
        <p:txBody>
          <a:bodyPr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Text Placeholder 2">
            <a:extLst>
              <a:ext uri="{FF2B5EF4-FFF2-40B4-BE49-F238E27FC236}">
                <a16:creationId xmlns:a16="http://schemas.microsoft.com/office/drawing/2014/main" id="{A066E2EA-C6EA-4A02-818E-33BD582D92E7}"/>
              </a:ext>
            </a:extLst>
          </p:cNvPr>
          <p:cNvSpPr>
            <a:spLocks noGrp="1"/>
          </p:cNvSpPr>
          <p:nvPr>
            <p:ph type="body" idx="15" hasCustomPrompt="1"/>
          </p:nvPr>
        </p:nvSpPr>
        <p:spPr>
          <a:xfrm>
            <a:off x="5475514" y="3064615"/>
            <a:ext cx="1240971" cy="823912"/>
          </a:xfrm>
        </p:spPr>
        <p:txBody>
          <a:bodyPr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4" name="Text Placeholder 2">
            <a:extLst>
              <a:ext uri="{FF2B5EF4-FFF2-40B4-BE49-F238E27FC236}">
                <a16:creationId xmlns:a16="http://schemas.microsoft.com/office/drawing/2014/main" id="{97B9C3B0-3522-407C-B662-631E19ECC95F}"/>
              </a:ext>
            </a:extLst>
          </p:cNvPr>
          <p:cNvSpPr>
            <a:spLocks noGrp="1"/>
          </p:cNvSpPr>
          <p:nvPr>
            <p:ph type="body" idx="16" hasCustomPrompt="1"/>
          </p:nvPr>
        </p:nvSpPr>
        <p:spPr>
          <a:xfrm>
            <a:off x="8887174" y="3064615"/>
            <a:ext cx="1240971" cy="823912"/>
          </a:xfrm>
        </p:spPr>
        <p:txBody>
          <a:bodyPr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129698" y="4824188"/>
            <a:ext cx="3124093" cy="462927"/>
          </a:xfrm>
        </p:spPr>
        <p:txBody>
          <a:bodyPr>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82D8880F-3EAC-45C9-91F2-19A193791A18}"/>
              </a:ext>
            </a:extLst>
          </p:cNvPr>
          <p:cNvSpPr>
            <a:spLocks noGrp="1"/>
          </p:cNvSpPr>
          <p:nvPr>
            <p:ph sz="half" idx="17"/>
          </p:nvPr>
        </p:nvSpPr>
        <p:spPr>
          <a:xfrm>
            <a:off x="1129698" y="5280763"/>
            <a:ext cx="3124093" cy="462927"/>
          </a:xfrm>
        </p:spPr>
        <p:txBody>
          <a:bodyPr>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526261" y="4824188"/>
            <a:ext cx="3139479" cy="462927"/>
          </a:xfrm>
        </p:spPr>
        <p:txBody>
          <a:bodyPr>
            <a:normAutofit/>
          </a:bodyPr>
          <a:lstStyle>
            <a:lvl1pPr marL="0" indent="0" algn="ctr">
              <a:lnSpc>
                <a:spcPct val="100000"/>
              </a:lnSpc>
              <a:buNone/>
              <a:defRPr sz="2000" cap="all" spc="50" baseline="0">
                <a:solidFill>
                  <a:schemeClr val="bg1"/>
                </a:solidFill>
              </a:defRPr>
            </a:lvl1pPr>
            <a:lvl2pPr marL="457200" indent="0">
              <a:lnSpc>
                <a:spcPct val="100000"/>
              </a:lnSpc>
              <a:buNone/>
              <a:defRPr sz="2000" cap="all"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6" name="Content Placeholder 5">
            <a:extLst>
              <a:ext uri="{FF2B5EF4-FFF2-40B4-BE49-F238E27FC236}">
                <a16:creationId xmlns:a16="http://schemas.microsoft.com/office/drawing/2014/main" id="{9019518E-E850-403D-A5B5-4B53F8C4A56B}"/>
              </a:ext>
            </a:extLst>
          </p:cNvPr>
          <p:cNvSpPr>
            <a:spLocks noGrp="1"/>
          </p:cNvSpPr>
          <p:nvPr>
            <p:ph sz="quarter" idx="18"/>
          </p:nvPr>
        </p:nvSpPr>
        <p:spPr>
          <a:xfrm>
            <a:off x="4526261" y="5280763"/>
            <a:ext cx="3139479" cy="462927"/>
          </a:xfrm>
        </p:spPr>
        <p:txBody>
          <a:bodyPr>
            <a:normAutofit/>
          </a:bodyPr>
          <a:lstStyle>
            <a:lvl1pPr marL="0" indent="0" algn="ctr">
              <a:lnSpc>
                <a:spcPct val="100000"/>
              </a:lnSpc>
              <a:buNone/>
              <a:defRPr sz="1400" cap="none" spc="50" baseline="0">
                <a:solidFill>
                  <a:schemeClr val="bg1"/>
                </a:solidFill>
              </a:defRPr>
            </a:lvl1pPr>
            <a:lvl2pPr marL="457200" indent="0" algn="ctr">
              <a:lnSpc>
                <a:spcPct val="100000"/>
              </a:lnSpc>
              <a:buNone/>
              <a:defRPr sz="1400" cap="none"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a:p>
            <a:pPr lvl="1"/>
            <a:r>
              <a:rPr lang="en-US"/>
              <a:t>Second level</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7938210" y="4824188"/>
            <a:ext cx="3124093" cy="462927"/>
          </a:xfrm>
        </p:spPr>
        <p:txBody>
          <a:bodyPr>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A8058154-45E5-403E-B714-AC85774F391F}"/>
              </a:ext>
            </a:extLst>
          </p:cNvPr>
          <p:cNvSpPr>
            <a:spLocks noGrp="1"/>
          </p:cNvSpPr>
          <p:nvPr>
            <p:ph sz="half" idx="19"/>
          </p:nvPr>
        </p:nvSpPr>
        <p:spPr>
          <a:xfrm>
            <a:off x="7938210" y="5280763"/>
            <a:ext cx="3124093" cy="462927"/>
          </a:xfrm>
        </p:spPr>
        <p:txBody>
          <a:bodyPr>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44261931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3021740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AE202E03-5C65-4305-B969-65220AD41002}"/>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41825" b="23071"/>
          <a:stretch/>
        </p:blipFill>
        <p:spPr>
          <a:xfrm flipH="1">
            <a:off x="0" y="0"/>
            <a:ext cx="5441888" cy="6858000"/>
          </a:xfrm>
          <a:custGeom>
            <a:avLst/>
            <a:gdLst>
              <a:gd name="connsiteX0" fmla="*/ 5441888 w 5441888"/>
              <a:gd name="connsiteY0" fmla="*/ 0 h 6858000"/>
              <a:gd name="connsiteX1" fmla="*/ 0 w 5441888"/>
              <a:gd name="connsiteY1" fmla="*/ 0 h 6858000"/>
              <a:gd name="connsiteX2" fmla="*/ 0 w 5441888"/>
              <a:gd name="connsiteY2" fmla="*/ 6858000 h 6858000"/>
              <a:gd name="connsiteX3" fmla="*/ 5441888 w 544188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441888" h="6858000">
                <a:moveTo>
                  <a:pt x="5441888" y="0"/>
                </a:moveTo>
                <a:lnTo>
                  <a:pt x="0" y="0"/>
                </a:lnTo>
                <a:lnTo>
                  <a:pt x="0" y="6858000"/>
                </a:lnTo>
                <a:lnTo>
                  <a:pt x="5441888" y="6858000"/>
                </a:lnTo>
                <a:close/>
              </a:path>
            </a:pathLst>
          </a:custGeom>
        </p:spPr>
      </p:pic>
      <p:sp>
        <p:nvSpPr>
          <p:cNvPr id="19" name="Title 1">
            <a:extLst>
              <a:ext uri="{FF2B5EF4-FFF2-40B4-BE49-F238E27FC236}">
                <a16:creationId xmlns:a16="http://schemas.microsoft.com/office/drawing/2014/main" id="{1E1C8C6D-0530-475B-A7F7-0E00C33ACFEB}"/>
              </a:ext>
            </a:extLst>
          </p:cNvPr>
          <p:cNvSpPr>
            <a:spLocks noGrp="1"/>
          </p:cNvSpPr>
          <p:nvPr>
            <p:ph type="title" hasCustomPrompt="1"/>
          </p:nvPr>
        </p:nvSpPr>
        <p:spPr>
          <a:xfrm>
            <a:off x="5920169" y="1152771"/>
            <a:ext cx="5431971" cy="846301"/>
          </a:xfrm>
        </p:spPr>
        <p:txBody>
          <a:bodyPr anchor="t">
            <a:normAutofit/>
          </a:bodyPr>
          <a:lstStyle>
            <a:lvl1pPr>
              <a:defRPr lang="en-US" sz="2800" kern="1200" cap="all" spc="150" baseline="0" dirty="0">
                <a:solidFill>
                  <a:schemeClr val="tx1"/>
                </a:solidFill>
                <a:latin typeface="+mj-lt"/>
                <a:ea typeface="+mj-ea"/>
                <a:cs typeface="+mj-cs"/>
              </a:defRPr>
            </a:lvl1pPr>
          </a:lstStyle>
          <a:p>
            <a:r>
              <a:rPr lang="en-US"/>
              <a:t>CLICK TO EDIT MASTER TITLE STYLE</a:t>
            </a:r>
          </a:p>
        </p:txBody>
      </p:sp>
      <p:sp>
        <p:nvSpPr>
          <p:cNvPr id="20" name="Text Placeholder 15">
            <a:extLst>
              <a:ext uri="{FF2B5EF4-FFF2-40B4-BE49-F238E27FC236}">
                <a16:creationId xmlns:a16="http://schemas.microsoft.com/office/drawing/2014/main" id="{3D2778A3-7084-4333-8349-03B1FEB5FE75}"/>
              </a:ext>
            </a:extLst>
          </p:cNvPr>
          <p:cNvSpPr>
            <a:spLocks noGrp="1"/>
          </p:cNvSpPr>
          <p:nvPr>
            <p:ph type="body" sz="quarter" idx="13" hasCustomPrompt="1"/>
          </p:nvPr>
        </p:nvSpPr>
        <p:spPr>
          <a:xfrm>
            <a:off x="5922254" y="2469515"/>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70ED2545-F96B-400C-B6F4-F1D2D83B7243}"/>
              </a:ext>
            </a:extLst>
          </p:cNvPr>
          <p:cNvSpPr>
            <a:spLocks noGrp="1"/>
          </p:cNvSpPr>
          <p:nvPr>
            <p:ph type="body" sz="quarter" idx="15" hasCustomPrompt="1"/>
          </p:nvPr>
        </p:nvSpPr>
        <p:spPr>
          <a:xfrm>
            <a:off x="5921828" y="2798940"/>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6" name="Text Placeholder 15">
            <a:extLst>
              <a:ext uri="{FF2B5EF4-FFF2-40B4-BE49-F238E27FC236}">
                <a16:creationId xmlns:a16="http://schemas.microsoft.com/office/drawing/2014/main" id="{4A2FECA2-3808-47DC-84EB-CD3395C2052D}"/>
              </a:ext>
            </a:extLst>
          </p:cNvPr>
          <p:cNvSpPr>
            <a:spLocks noGrp="1"/>
          </p:cNvSpPr>
          <p:nvPr>
            <p:ph type="body" sz="quarter" idx="23" hasCustomPrompt="1"/>
          </p:nvPr>
        </p:nvSpPr>
        <p:spPr>
          <a:xfrm>
            <a:off x="5922254" y="3569311"/>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27" name="Text Placeholder 18">
            <a:extLst>
              <a:ext uri="{FF2B5EF4-FFF2-40B4-BE49-F238E27FC236}">
                <a16:creationId xmlns:a16="http://schemas.microsoft.com/office/drawing/2014/main" id="{24393B9A-03C4-45C1-8172-F8B354458A48}"/>
              </a:ext>
            </a:extLst>
          </p:cNvPr>
          <p:cNvSpPr>
            <a:spLocks noGrp="1"/>
          </p:cNvSpPr>
          <p:nvPr>
            <p:ph type="body" sz="quarter" idx="24" hasCustomPrompt="1"/>
          </p:nvPr>
        </p:nvSpPr>
        <p:spPr>
          <a:xfrm>
            <a:off x="5921828" y="3898736"/>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8" name="Text Placeholder 15">
            <a:extLst>
              <a:ext uri="{FF2B5EF4-FFF2-40B4-BE49-F238E27FC236}">
                <a16:creationId xmlns:a16="http://schemas.microsoft.com/office/drawing/2014/main" id="{18EC24A5-B4A5-4BAB-AE40-30EB69D6EF73}"/>
              </a:ext>
            </a:extLst>
          </p:cNvPr>
          <p:cNvSpPr>
            <a:spLocks noGrp="1"/>
          </p:cNvSpPr>
          <p:nvPr>
            <p:ph type="body" sz="quarter" idx="25" hasCustomPrompt="1"/>
          </p:nvPr>
        </p:nvSpPr>
        <p:spPr>
          <a:xfrm>
            <a:off x="5922254" y="4669107"/>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726F36C0-4E6A-4A10-960D-11D78D044478}"/>
              </a:ext>
            </a:extLst>
          </p:cNvPr>
          <p:cNvSpPr>
            <a:spLocks noGrp="1"/>
          </p:cNvSpPr>
          <p:nvPr>
            <p:ph type="body" sz="quarter" idx="26" hasCustomPrompt="1"/>
          </p:nvPr>
        </p:nvSpPr>
        <p:spPr>
          <a:xfrm>
            <a:off x="5921828" y="4998532"/>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376933483"/>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l">
              <a:defRPr lang="en-US" sz="2800" kern="1200" spc="150" baseline="0" dirty="0">
                <a:solidFill>
                  <a:schemeClr val="tx1"/>
                </a:solidFill>
                <a:latin typeface="+mj-lt"/>
                <a:ea typeface="+mj-ea"/>
                <a:cs typeface="+mj-cs"/>
              </a:defRPr>
            </a:lvl1pPr>
          </a:lstStyle>
          <a:p>
            <a:r>
              <a:rPr lang="en-US"/>
              <a:t>CLICK TO EDIT MASTER TITLE STYLE</a:t>
            </a:r>
          </a:p>
        </p:txBody>
      </p:sp>
      <p:sp>
        <p:nvSpPr>
          <p:cNvPr id="15" name="Text Placeholder 14">
            <a:extLst>
              <a:ext uri="{FF2B5EF4-FFF2-40B4-BE49-F238E27FC236}">
                <a16:creationId xmlns:a16="http://schemas.microsoft.com/office/drawing/2014/main" id="{B250D272-9B39-4C2D-B0F5-21010D11E437}"/>
              </a:ext>
            </a:extLst>
          </p:cNvPr>
          <p:cNvSpPr>
            <a:spLocks noGrp="1"/>
          </p:cNvSpPr>
          <p:nvPr>
            <p:ph type="body" sz="quarter" idx="16"/>
          </p:nvPr>
        </p:nvSpPr>
        <p:spPr>
          <a:xfrm>
            <a:off x="748749" y="1361938"/>
            <a:ext cx="6765925" cy="496888"/>
          </a:xfrm>
        </p:spPr>
        <p:txBody>
          <a:bodyPr>
            <a:noAutofit/>
          </a:bodyPr>
          <a:lstStyle>
            <a:lvl1pPr marL="0" indent="0">
              <a:buNone/>
              <a:defRPr sz="18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Click to edit Master text styles</a:t>
            </a:r>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286002"/>
            <a:ext cx="6094270" cy="3542143"/>
          </a:xfrm>
        </p:spPr>
        <p:txBody>
          <a:bodyPr/>
          <a:lstStyle/>
          <a:p>
            <a:r>
              <a:rPr lang="en-US"/>
              <a:t>Click icon to add chart</a:t>
            </a:r>
            <a:endParaRPr lang="en-US" dirty="0"/>
          </a:p>
        </p:txBody>
      </p:sp>
      <p:sp>
        <p:nvSpPr>
          <p:cNvPr id="11" name="Text Placeholder 10">
            <a:extLst>
              <a:ext uri="{FF2B5EF4-FFF2-40B4-BE49-F238E27FC236}">
                <a16:creationId xmlns:a16="http://schemas.microsoft.com/office/drawing/2014/main" id="{339C283A-EC40-421C-8A0E-F9A3161C8890}"/>
              </a:ext>
            </a:extLst>
          </p:cNvPr>
          <p:cNvSpPr>
            <a:spLocks noGrp="1"/>
          </p:cNvSpPr>
          <p:nvPr>
            <p:ph type="body" sz="quarter" idx="14"/>
          </p:nvPr>
        </p:nvSpPr>
        <p:spPr>
          <a:xfrm>
            <a:off x="7858125" y="2284624"/>
            <a:ext cx="3147332" cy="306388"/>
          </a:xfrm>
        </p:spPr>
        <p:txBody>
          <a:bodyPr>
            <a:noAutofit/>
          </a:bodyPr>
          <a:lstStyle>
            <a:lvl1pPr marL="0" indent="0">
              <a:buNone/>
              <a:defRPr sz="1400" cap="all" spc="150" baseline="0">
                <a:solidFill>
                  <a:schemeClr val="tx1"/>
                </a:solidFill>
                <a:latin typeface="+mj-lt"/>
              </a:defRPr>
            </a:lvl1pPr>
            <a:lvl2pPr marL="457200" indent="0">
              <a:buNone/>
              <a:defRPr sz="1400"/>
            </a:lvl2pPr>
            <a:lvl3pPr marL="914400" indent="0">
              <a:buNone/>
              <a:defRPr sz="1200"/>
            </a:lvl3pPr>
            <a:lvl4pPr marL="1371600" indent="0">
              <a:buNone/>
              <a:defRPr sz="1100"/>
            </a:lvl4pPr>
            <a:lvl5pPr marL="1828800" indent="0">
              <a:buNone/>
              <a:defRPr sz="1100"/>
            </a:lvl5pPr>
          </a:lstStyle>
          <a:p>
            <a:pPr lvl="0"/>
            <a:r>
              <a:rPr lang="en-US"/>
              <a:t>Click to edit Master text styles</a:t>
            </a:r>
          </a:p>
        </p:txBody>
      </p:sp>
      <p:sp>
        <p:nvSpPr>
          <p:cNvPr id="13" name="Content Placeholder 12">
            <a:extLst>
              <a:ext uri="{FF2B5EF4-FFF2-40B4-BE49-F238E27FC236}">
                <a16:creationId xmlns:a16="http://schemas.microsoft.com/office/drawing/2014/main" id="{305CA2B1-D510-4949-A638-C1A064DA41A7}"/>
              </a:ext>
            </a:extLst>
          </p:cNvPr>
          <p:cNvSpPr>
            <a:spLocks noGrp="1"/>
          </p:cNvSpPr>
          <p:nvPr>
            <p:ph sz="quarter" idx="15" hasCustomPrompt="1"/>
          </p:nvPr>
        </p:nvSpPr>
        <p:spPr>
          <a:xfrm>
            <a:off x="7858125" y="2779713"/>
            <a:ext cx="3148013" cy="3095625"/>
          </a:xfrm>
        </p:spPr>
        <p:txBody>
          <a:bodyPr>
            <a:normAutofit/>
          </a:bodyPr>
          <a:lstStyle>
            <a:lvl1pPr marL="0" indent="0">
              <a:buNone/>
              <a:defRPr sz="1200">
                <a:solidFill>
                  <a:schemeClr val="tx1">
                    <a:lumMod val="65000"/>
                    <a:lumOff val="35000"/>
                  </a:schemeClr>
                </a:solidFill>
              </a:defRPr>
            </a:lvl1pPr>
            <a:lvl2pPr marL="457200" indent="0">
              <a:buNone/>
              <a:defRPr sz="1100">
                <a:solidFill>
                  <a:schemeClr val="tx1">
                    <a:lumMod val="65000"/>
                    <a:lumOff val="35000"/>
                  </a:schemeClr>
                </a:solidFill>
              </a:defRPr>
            </a:lvl2pPr>
            <a:lvl3pPr marL="914400" indent="0">
              <a:buNone/>
              <a:defRPr sz="1050">
                <a:solidFill>
                  <a:schemeClr val="tx1">
                    <a:lumMod val="65000"/>
                    <a:lumOff val="35000"/>
                  </a:schemeClr>
                </a:solidFill>
              </a:defRPr>
            </a:lvl3pPr>
            <a:lvl4pPr marL="1371600" indent="0">
              <a:buNone/>
              <a:defRPr sz="1000">
                <a:solidFill>
                  <a:schemeClr val="tx1">
                    <a:lumMod val="65000"/>
                    <a:lumOff val="35000"/>
                  </a:schemeClr>
                </a:solidFill>
              </a:defRPr>
            </a:lvl4pPr>
            <a:lvl5pPr marL="1828800" indent="0">
              <a:buNone/>
              <a:defRPr sz="1000">
                <a:solidFill>
                  <a:schemeClr val="tx1">
                    <a:lumMod val="65000"/>
                    <a:lumOff val="35000"/>
                  </a:schemeClr>
                </a:solidFill>
              </a:defRPr>
            </a:lvl5pPr>
          </a:lstStyle>
          <a:p>
            <a:pPr lvl="0"/>
            <a:r>
              <a:rPr lang="en-US" dirty="0"/>
              <a:t>Click to add content</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Pitch Deck</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34910030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46070C-E825-43D0-99F4-8B4614131131}"/>
              </a:ext>
              <a:ext uri="{C183D7F6-B498-43B3-948B-1728B52AA6E4}">
                <adec:decorative xmlns:adec="http://schemas.microsoft.com/office/drawing/2017/decorative" val="1"/>
              </a:ext>
            </a:extLst>
          </p:cNvPr>
          <p:cNvSpPr/>
          <p:nvPr userDrawn="1"/>
        </p:nvSpPr>
        <p:spPr>
          <a:xfrm>
            <a:off x="0" y="3057683"/>
            <a:ext cx="12191998" cy="2010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normAutofit/>
          </a:bodyPr>
          <a:lstStyle>
            <a:lvl1pPr algn="l">
              <a:defRPr lang="en-US" sz="2800" kern="1200" spc="150" baseline="0" dirty="0">
                <a:solidFill>
                  <a:schemeClr val="tx1"/>
                </a:solidFill>
                <a:latin typeface="+mj-lt"/>
                <a:ea typeface="+mj-ea"/>
                <a:cs typeface="+mj-cs"/>
              </a:defRPr>
            </a:lvl1pPr>
          </a:lstStyle>
          <a:p>
            <a:r>
              <a:rPr lang="en-US"/>
              <a:t>CLICK TO EDIT MASTER TITLE STYLE</a:t>
            </a:r>
          </a:p>
        </p:txBody>
      </p:sp>
      <p:sp>
        <p:nvSpPr>
          <p:cNvPr id="6" name="Text Placeholder 10">
            <a:extLst>
              <a:ext uri="{FF2B5EF4-FFF2-40B4-BE49-F238E27FC236}">
                <a16:creationId xmlns:a16="http://schemas.microsoft.com/office/drawing/2014/main" id="{E4E92FC5-6FC2-45C2-9200-3244F9EA69A0}"/>
              </a:ext>
            </a:extLst>
          </p:cNvPr>
          <p:cNvSpPr>
            <a:spLocks noGrp="1"/>
          </p:cNvSpPr>
          <p:nvPr>
            <p:ph type="body" sz="quarter" idx="33" hasCustomPrompt="1"/>
          </p:nvPr>
        </p:nvSpPr>
        <p:spPr>
          <a:xfrm>
            <a:off x="914399" y="3354712"/>
            <a:ext cx="731520" cy="457200"/>
          </a:xfrm>
        </p:spPr>
        <p:txBody>
          <a:bodyPr anchor="ctr"/>
          <a:lstStyle>
            <a:lvl1pPr marL="0" indent="0" algn="l">
              <a:buNone/>
              <a:defRPr sz="1400" b="1">
                <a:solidFill>
                  <a:schemeClr val="tx1"/>
                </a:solidFill>
                <a:latin typeface="+mj-lt"/>
              </a:defRPr>
            </a:lvl1pPr>
          </a:lstStyle>
          <a:p>
            <a:pPr lvl="0"/>
            <a:r>
              <a:rPr lang="en-US"/>
              <a:t>Year</a:t>
            </a:r>
            <a:endParaRPr lang="en-ZA"/>
          </a:p>
        </p:txBody>
      </p:sp>
      <p:sp>
        <p:nvSpPr>
          <p:cNvPr id="7" name="Text Placeholder 10">
            <a:extLst>
              <a:ext uri="{FF2B5EF4-FFF2-40B4-BE49-F238E27FC236}">
                <a16:creationId xmlns:a16="http://schemas.microsoft.com/office/drawing/2014/main" id="{4D75C136-D6C3-4431-8776-997070627AAB}"/>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8" name="Text Placeholder 10">
            <a:extLst>
              <a:ext uri="{FF2B5EF4-FFF2-40B4-BE49-F238E27FC236}">
                <a16:creationId xmlns:a16="http://schemas.microsoft.com/office/drawing/2014/main" id="{FD15D323-BFE3-4ACE-9A2E-C9EB69458B12}"/>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9" name="Text Placeholder 10">
            <a:extLst>
              <a:ext uri="{FF2B5EF4-FFF2-40B4-BE49-F238E27FC236}">
                <a16:creationId xmlns:a16="http://schemas.microsoft.com/office/drawing/2014/main" id="{3B520767-B49F-4503-8120-B66E411F33E4}"/>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0" name="Text Placeholder 10">
            <a:extLst>
              <a:ext uri="{FF2B5EF4-FFF2-40B4-BE49-F238E27FC236}">
                <a16:creationId xmlns:a16="http://schemas.microsoft.com/office/drawing/2014/main" id="{30C2F5A0-E03E-4C89-B9EB-8D48889F5F91}"/>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2" name="Text Placeholder 10">
            <a:extLst>
              <a:ext uri="{FF2B5EF4-FFF2-40B4-BE49-F238E27FC236}">
                <a16:creationId xmlns:a16="http://schemas.microsoft.com/office/drawing/2014/main" id="{59D3CBFE-13C8-4DB1-A831-9393264923E7}"/>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3" name="Text Placeholder 10">
            <a:extLst>
              <a:ext uri="{FF2B5EF4-FFF2-40B4-BE49-F238E27FC236}">
                <a16:creationId xmlns:a16="http://schemas.microsoft.com/office/drawing/2014/main" id="{82385A0A-C61D-4BBD-AC77-D7642F895E22}"/>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14" name="Text Placeholder 10">
            <a:extLst>
              <a:ext uri="{FF2B5EF4-FFF2-40B4-BE49-F238E27FC236}">
                <a16:creationId xmlns:a16="http://schemas.microsoft.com/office/drawing/2014/main" id="{FED89FCE-7507-4C8C-923F-922290589466}"/>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16" name="Text Placeholder 10">
            <a:extLst>
              <a:ext uri="{FF2B5EF4-FFF2-40B4-BE49-F238E27FC236}">
                <a16:creationId xmlns:a16="http://schemas.microsoft.com/office/drawing/2014/main" id="{2A9276DB-F427-4F8E-8E4C-466600F390FD}"/>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17" name="Text Placeholder 10">
            <a:extLst>
              <a:ext uri="{FF2B5EF4-FFF2-40B4-BE49-F238E27FC236}">
                <a16:creationId xmlns:a16="http://schemas.microsoft.com/office/drawing/2014/main" id="{79023948-0C1E-4DAB-B885-1C713409AA08}"/>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5" name="Text Placeholder 10">
            <a:extLst>
              <a:ext uri="{FF2B5EF4-FFF2-40B4-BE49-F238E27FC236}">
                <a16:creationId xmlns:a16="http://schemas.microsoft.com/office/drawing/2014/main" id="{F2F73935-BF53-4510-8B8F-EDB1CD56A1BB}"/>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8" name="Text Placeholder 10">
            <a:extLst>
              <a:ext uri="{FF2B5EF4-FFF2-40B4-BE49-F238E27FC236}">
                <a16:creationId xmlns:a16="http://schemas.microsoft.com/office/drawing/2014/main" id="{4AB6A03C-6180-41ED-A88D-ECBB80D160F2}"/>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9" name="Text Placeholder 10">
            <a:extLst>
              <a:ext uri="{FF2B5EF4-FFF2-40B4-BE49-F238E27FC236}">
                <a16:creationId xmlns:a16="http://schemas.microsoft.com/office/drawing/2014/main" id="{145AD645-55F0-41A9-AC53-ED30BF1340BA}"/>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1" name="Text Placeholder 10">
            <a:extLst>
              <a:ext uri="{FF2B5EF4-FFF2-40B4-BE49-F238E27FC236}">
                <a16:creationId xmlns:a16="http://schemas.microsoft.com/office/drawing/2014/main" id="{AB3645A3-D681-45BF-B195-452D000802CA}"/>
              </a:ext>
            </a:extLst>
          </p:cNvPr>
          <p:cNvSpPr>
            <a:spLocks noGrp="1"/>
          </p:cNvSpPr>
          <p:nvPr>
            <p:ph type="body" sz="quarter" idx="38" hasCustomPrompt="1"/>
          </p:nvPr>
        </p:nvSpPr>
        <p:spPr>
          <a:xfrm>
            <a:off x="914400" y="4292468"/>
            <a:ext cx="731520" cy="457200"/>
          </a:xfrm>
        </p:spPr>
        <p:txBody>
          <a:bodyPr anchor="ctr"/>
          <a:lstStyle>
            <a:lvl1pPr marL="0" indent="0" algn="l">
              <a:buNone/>
              <a:defRPr sz="1400" b="1">
                <a:solidFill>
                  <a:schemeClr val="tx1"/>
                </a:solidFill>
                <a:latin typeface="+mj-lt"/>
              </a:defRPr>
            </a:lvl1pPr>
          </a:lstStyle>
          <a:p>
            <a:pPr lvl="0"/>
            <a:r>
              <a:rPr lang="en-US"/>
              <a:t>Year</a:t>
            </a:r>
            <a:endParaRPr lang="en-ZA"/>
          </a:p>
        </p:txBody>
      </p:sp>
      <p:sp>
        <p:nvSpPr>
          <p:cNvPr id="20" name="Text Placeholder 10">
            <a:extLst>
              <a:ext uri="{FF2B5EF4-FFF2-40B4-BE49-F238E27FC236}">
                <a16:creationId xmlns:a16="http://schemas.microsoft.com/office/drawing/2014/main" id="{C39F248D-01B4-40EE-B483-E8E81806DFBE}"/>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1" name="Text Placeholder 10">
            <a:extLst>
              <a:ext uri="{FF2B5EF4-FFF2-40B4-BE49-F238E27FC236}">
                <a16:creationId xmlns:a16="http://schemas.microsoft.com/office/drawing/2014/main" id="{1D0F1859-7A34-42DF-873E-2CF864E4C4BE}"/>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2" name="Text Placeholder 10">
            <a:extLst>
              <a:ext uri="{FF2B5EF4-FFF2-40B4-BE49-F238E27FC236}">
                <a16:creationId xmlns:a16="http://schemas.microsoft.com/office/drawing/2014/main" id="{6EB397AF-B5C1-40FE-86D4-BA660E4C6E46}"/>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3" name="Text Placeholder 10">
            <a:extLst>
              <a:ext uri="{FF2B5EF4-FFF2-40B4-BE49-F238E27FC236}">
                <a16:creationId xmlns:a16="http://schemas.microsoft.com/office/drawing/2014/main" id="{AF1343D5-DC0F-4C7E-967F-CFC300A2C807}"/>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4" name="Text Placeholder 10">
            <a:extLst>
              <a:ext uri="{FF2B5EF4-FFF2-40B4-BE49-F238E27FC236}">
                <a16:creationId xmlns:a16="http://schemas.microsoft.com/office/drawing/2014/main" id="{9AD688A5-D2DF-4FC3-8171-FAEA8C4F5566}"/>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5" name="Text Placeholder 10">
            <a:extLst>
              <a:ext uri="{FF2B5EF4-FFF2-40B4-BE49-F238E27FC236}">
                <a16:creationId xmlns:a16="http://schemas.microsoft.com/office/drawing/2014/main" id="{EA05A5D4-01B0-4932-B03E-571986E282EA}"/>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6" name="Text Placeholder 10">
            <a:extLst>
              <a:ext uri="{FF2B5EF4-FFF2-40B4-BE49-F238E27FC236}">
                <a16:creationId xmlns:a16="http://schemas.microsoft.com/office/drawing/2014/main" id="{72A84601-CD4F-49ED-8D51-CEF032363058}"/>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8" name="Text Placeholder 10">
            <a:extLst>
              <a:ext uri="{FF2B5EF4-FFF2-40B4-BE49-F238E27FC236}">
                <a16:creationId xmlns:a16="http://schemas.microsoft.com/office/drawing/2014/main" id="{DFC05EC7-9D6C-486B-9E2F-D3612013C0A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9" name="Text Placeholder 10">
            <a:extLst>
              <a:ext uri="{FF2B5EF4-FFF2-40B4-BE49-F238E27FC236}">
                <a16:creationId xmlns:a16="http://schemas.microsoft.com/office/drawing/2014/main" id="{98F455FB-241B-4E1F-B581-FA6CBA239545}"/>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27" name="Text Placeholder 10">
            <a:extLst>
              <a:ext uri="{FF2B5EF4-FFF2-40B4-BE49-F238E27FC236}">
                <a16:creationId xmlns:a16="http://schemas.microsoft.com/office/drawing/2014/main" id="{C49FB196-753D-4A12-9460-57D8AB4B540B}"/>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30" name="Text Placeholder 10">
            <a:extLst>
              <a:ext uri="{FF2B5EF4-FFF2-40B4-BE49-F238E27FC236}">
                <a16:creationId xmlns:a16="http://schemas.microsoft.com/office/drawing/2014/main" id="{9E38664A-8108-4E24-800B-3C32ADA43978}"/>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31" name="Text Placeholder 10">
            <a:extLst>
              <a:ext uri="{FF2B5EF4-FFF2-40B4-BE49-F238E27FC236}">
                <a16:creationId xmlns:a16="http://schemas.microsoft.com/office/drawing/2014/main" id="{2908458B-A3ED-4855-9E08-108D7C4A8D36}"/>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32" name="Rectangle 31">
            <a:extLst>
              <a:ext uri="{FF2B5EF4-FFF2-40B4-BE49-F238E27FC236}">
                <a16:creationId xmlns:a16="http://schemas.microsoft.com/office/drawing/2014/main" id="{FFA35437-CCDE-4D92-B879-F23B329C8EC3}"/>
              </a:ext>
              <a:ext uri="{C183D7F6-B498-43B3-948B-1728B52AA6E4}">
                <adec:decorative xmlns:adec="http://schemas.microsoft.com/office/drawing/2017/decorative" val="1"/>
              </a:ext>
            </a:extLst>
          </p:cNvPr>
          <p:cNvSpPr/>
          <p:nvPr userDrawn="1"/>
        </p:nvSpPr>
        <p:spPr>
          <a:xfrm>
            <a:off x="929640" y="4034785"/>
            <a:ext cx="10332720"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solidFill>
                <a:schemeClr val="tx1">
                  <a:lumMod val="75000"/>
                  <a:lumOff val="25000"/>
                </a:schemeClr>
              </a:solidFill>
            </a:endParaRPr>
          </a:p>
        </p:txBody>
      </p:sp>
      <p:sp>
        <p:nvSpPr>
          <p:cNvPr id="36" name="Date Placeholder 2">
            <a:extLst>
              <a:ext uri="{FF2B5EF4-FFF2-40B4-BE49-F238E27FC236}">
                <a16:creationId xmlns:a16="http://schemas.microsoft.com/office/drawing/2014/main" id="{1CDC588F-73BC-4108-974B-0EAAB8213CE0}"/>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37" name="Footer Placeholder 3">
            <a:extLst>
              <a:ext uri="{FF2B5EF4-FFF2-40B4-BE49-F238E27FC236}">
                <a16:creationId xmlns:a16="http://schemas.microsoft.com/office/drawing/2014/main" id="{B2AC1EB2-9B8F-4077-8B66-64F9549F2C99}"/>
              </a:ext>
            </a:extLst>
          </p:cNvPr>
          <p:cNvSpPr>
            <a:spLocks noGrp="1"/>
          </p:cNvSpPr>
          <p:nvPr>
            <p:ph type="ftr" sz="quarter" idx="11"/>
          </p:nvPr>
        </p:nvSpPr>
        <p:spPr>
          <a:xfrm>
            <a:off x="4038600" y="6356350"/>
            <a:ext cx="4114800" cy="365125"/>
          </a:xfrm>
        </p:spPr>
        <p:txBody>
          <a:bodyPr/>
          <a:lstStyle>
            <a:lvl1pPr>
              <a:defRPr sz="900"/>
            </a:lvl1pPr>
          </a:lstStyle>
          <a:p>
            <a:r>
              <a:rPr lang="en-US" dirty="0"/>
              <a:t>Pitch Deck</a:t>
            </a:r>
          </a:p>
        </p:txBody>
      </p:sp>
      <p:sp>
        <p:nvSpPr>
          <p:cNvPr id="38" name="Slide Number Placeholder 4">
            <a:extLst>
              <a:ext uri="{FF2B5EF4-FFF2-40B4-BE49-F238E27FC236}">
                <a16:creationId xmlns:a16="http://schemas.microsoft.com/office/drawing/2014/main" id="{28DE3E33-346A-45AF-B164-CB5DF04FAE6D}"/>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0563234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39084"/>
            <a:ext cx="10515600" cy="3695338"/>
          </a:xfrm>
        </p:spPr>
        <p:txBody>
          <a:bodyPr/>
          <a:lstStyle/>
          <a:p>
            <a:r>
              <a:rPr lang="en-US"/>
              <a:t>Click icon to add SmartArt graphic</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Pitch Deck</a:t>
            </a:r>
          </a:p>
        </p:txBody>
      </p:sp>
      <p:cxnSp>
        <p:nvCxnSpPr>
          <p:cNvPr id="10" name="Straight Connector 9">
            <a:extLst>
              <a:ext uri="{FF2B5EF4-FFF2-40B4-BE49-F238E27FC236}">
                <a16:creationId xmlns:a16="http://schemas.microsoft.com/office/drawing/2014/main" id="{66988B2D-0240-4256-8268-4B9FF1E72363}"/>
              </a:ext>
              <a:ext uri="{C183D7F6-B498-43B3-948B-1728B52AA6E4}">
                <adec:decorative xmlns:adec="http://schemas.microsoft.com/office/drawing/2017/decorative" val="1"/>
              </a:ext>
            </a:extLst>
          </p:cNvPr>
          <p:cNvCxnSpPr>
            <a:cxnSpLocks/>
          </p:cNvCxnSpPr>
          <p:nvPr/>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 uri="{C183D7F6-B498-43B3-948B-1728B52AA6E4}">
                <adec:decorative xmlns:adec="http://schemas.microsoft.com/office/drawing/2017/decorative" val="1"/>
              </a:ext>
            </a:extLst>
          </p:cNvPr>
          <p:cNvCxnSpPr>
            <a:cxnSpLocks/>
          </p:cNvCxnSpPr>
          <p:nvPr/>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3543133"/>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311558" y="5084524"/>
            <a:ext cx="2196619"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707607" y="5099206"/>
            <a:ext cx="2145049"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271" y="5099206"/>
            <a:ext cx="2132985"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618152" y="5084524"/>
            <a:ext cx="2132984"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cxnSp>
        <p:nvCxnSpPr>
          <p:cNvPr id="10" name="Straight Connector 9">
            <a:extLst>
              <a:ext uri="{FF2B5EF4-FFF2-40B4-BE49-F238E27FC236}">
                <a16:creationId xmlns:a16="http://schemas.microsoft.com/office/drawing/2014/main" id="{4E4B72DA-52CB-4D39-A342-8857B4D959B2}"/>
              </a:ext>
              <a:ext uri="{C183D7F6-B498-43B3-948B-1728B52AA6E4}">
                <adec:decorative xmlns:adec="http://schemas.microsoft.com/office/drawing/2017/decorative" val="1"/>
              </a:ext>
            </a:extLst>
          </p:cNvPr>
          <p:cNvCxnSpPr/>
          <p:nvPr/>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 uri="{C183D7F6-B498-43B3-948B-1728B52AA6E4}">
                <adec:decorative xmlns:adec="http://schemas.microsoft.com/office/drawing/2017/decorative" val="1"/>
              </a:ext>
            </a:extLst>
          </p:cNvPr>
          <p:cNvCxnSpPr>
            <a:cxnSpLocks/>
          </p:cNvCxnSpPr>
          <p:nvPr/>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35623728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2" pos="93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eam Slide 8 Peop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390120" y="3782039"/>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69060"/>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739214" y="3796721"/>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716934" y="2428875"/>
            <a:ext cx="1066800" cy="1066800"/>
          </a:xfrm>
          <a:solidFill>
            <a:schemeClr val="tx1"/>
          </a:solidFill>
        </p:spPr>
        <p:txBody>
          <a:bodyPr>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339926" y="3669060"/>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217963" y="3796721"/>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634432" y="3782039"/>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390120" y="5640875"/>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27896"/>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739214" y="5655557"/>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7" name="Picture Placeholder 10">
            <a:extLst>
              <a:ext uri="{FF2B5EF4-FFF2-40B4-BE49-F238E27FC236}">
                <a16:creationId xmlns:a16="http://schemas.microsoft.com/office/drawing/2014/main" id="{0FB38616-82FB-4DAD-A82E-3777ACB41148}"/>
              </a:ext>
            </a:extLst>
          </p:cNvPr>
          <p:cNvSpPr>
            <a:spLocks noGrp="1"/>
          </p:cNvSpPr>
          <p:nvPr>
            <p:ph type="pic" sz="quarter" idx="28"/>
          </p:nvPr>
        </p:nvSpPr>
        <p:spPr>
          <a:xfrm>
            <a:off x="6716934" y="4287711"/>
            <a:ext cx="1066800" cy="1066800"/>
          </a:xfrm>
          <a:solidFill>
            <a:schemeClr val="tx1"/>
          </a:solidFill>
        </p:spPr>
        <p:txBody>
          <a:bodyPr>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a:r>
              <a:rPr lang="en-US"/>
              <a:t>Click icon to add picture</a:t>
            </a:r>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27896"/>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229878" y="5655557"/>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634432" y="5640875"/>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B5CEABB6-07DC-46E8-9B57-56EC44A396E5}" type="slidenum">
              <a:rPr lang="en-US" smtClean="0"/>
              <a:t>‹#›</a:t>
            </a:fld>
            <a:endParaRPr lang="en-US" dirty="0"/>
          </a:p>
        </p:txBody>
      </p:sp>
      <p:pic>
        <p:nvPicPr>
          <p:cNvPr id="13" name="Graphic 12">
            <a:extLst>
              <a:ext uri="{FF2B5EF4-FFF2-40B4-BE49-F238E27FC236}">
                <a16:creationId xmlns:a16="http://schemas.microsoft.com/office/drawing/2014/main" id="{B0DFD584-E5CF-41EF-B51E-679CE22DDF93}"/>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spTree>
    <p:extLst>
      <p:ext uri="{BB962C8B-B14F-4D97-AF65-F5344CB8AC3E}">
        <p14:creationId xmlns:p14="http://schemas.microsoft.com/office/powerpoint/2010/main" val="609095538"/>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132805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3790950" cy="8921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Content Placeholder 10">
            <a:extLst>
              <a:ext uri="{FF2B5EF4-FFF2-40B4-BE49-F238E27FC236}">
                <a16:creationId xmlns:a16="http://schemas.microsoft.com/office/drawing/2014/main" id="{319EE98D-9541-4F21-8952-3026DEF75EC4}"/>
              </a:ext>
            </a:extLst>
          </p:cNvPr>
          <p:cNvSpPr>
            <a:spLocks noGrp="1"/>
          </p:cNvSpPr>
          <p:nvPr>
            <p:ph sz="quarter" idx="21" hasCustomPrompt="1"/>
          </p:nvPr>
        </p:nvSpPr>
        <p:spPr>
          <a:xfrm>
            <a:off x="1075447"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add content</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7" name="Text Placeholder 2">
            <a:extLst>
              <a:ext uri="{FF2B5EF4-FFF2-40B4-BE49-F238E27FC236}">
                <a16:creationId xmlns:a16="http://schemas.microsoft.com/office/drawing/2014/main" id="{E43D2F47-FAF2-42C2-967D-251DD4B940D7}"/>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Content Placeholder 10">
            <a:extLst>
              <a:ext uri="{FF2B5EF4-FFF2-40B4-BE49-F238E27FC236}">
                <a16:creationId xmlns:a16="http://schemas.microsoft.com/office/drawing/2014/main" id="{AB843230-A4E3-4E21-AA93-998E28EB9018}"/>
              </a:ext>
            </a:extLst>
          </p:cNvPr>
          <p:cNvSpPr>
            <a:spLocks noGrp="1"/>
          </p:cNvSpPr>
          <p:nvPr>
            <p:ph sz="quarter" idx="22" hasCustomPrompt="1"/>
          </p:nvPr>
        </p:nvSpPr>
        <p:spPr>
          <a:xfrm>
            <a:off x="3811391"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add content</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8" name="Text Placeholder 4">
            <a:extLst>
              <a:ext uri="{FF2B5EF4-FFF2-40B4-BE49-F238E27FC236}">
                <a16:creationId xmlns:a16="http://schemas.microsoft.com/office/drawing/2014/main" id="{3322C250-87FC-4F14-A42C-FFDA120D0D64}"/>
              </a:ext>
            </a:extLst>
          </p:cNvPr>
          <p:cNvSpPr>
            <a:spLocks noGrp="1"/>
          </p:cNvSpPr>
          <p:nvPr>
            <p:ph type="body" sz="quarter" idx="18" hasCustomPrompt="1"/>
          </p:nvPr>
        </p:nvSpPr>
        <p:spPr>
          <a:xfrm>
            <a:off x="3562665" y="4464810"/>
            <a:ext cx="2342205"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5" name="Content Placeholder 10">
            <a:extLst>
              <a:ext uri="{FF2B5EF4-FFF2-40B4-BE49-F238E27FC236}">
                <a16:creationId xmlns:a16="http://schemas.microsoft.com/office/drawing/2014/main" id="{3AE0369E-A275-4E5A-AE0F-B1F9A54DEDFC}"/>
              </a:ext>
            </a:extLst>
          </p:cNvPr>
          <p:cNvSpPr>
            <a:spLocks noGrp="1"/>
          </p:cNvSpPr>
          <p:nvPr>
            <p:ph sz="quarter" idx="23" hasCustomPrompt="1"/>
          </p:nvPr>
        </p:nvSpPr>
        <p:spPr>
          <a:xfrm>
            <a:off x="6524377"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add content</a:t>
            </a:r>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9" name="Text Placeholder 2">
            <a:extLst>
              <a:ext uri="{FF2B5EF4-FFF2-40B4-BE49-F238E27FC236}">
                <a16:creationId xmlns:a16="http://schemas.microsoft.com/office/drawing/2014/main" id="{D3C675D6-83FA-4036-B516-098EDCAF2506}"/>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Content Placeholder 10">
            <a:extLst>
              <a:ext uri="{FF2B5EF4-FFF2-40B4-BE49-F238E27FC236}">
                <a16:creationId xmlns:a16="http://schemas.microsoft.com/office/drawing/2014/main" id="{CCA3A81E-171B-4946-B8BA-B2F406CF0939}"/>
              </a:ext>
            </a:extLst>
          </p:cNvPr>
          <p:cNvSpPr>
            <a:spLocks noGrp="1"/>
          </p:cNvSpPr>
          <p:nvPr>
            <p:ph sz="quarter" idx="24" hasCustomPrompt="1"/>
          </p:nvPr>
        </p:nvSpPr>
        <p:spPr>
          <a:xfrm>
            <a:off x="9260321"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add content</a:t>
            </a:r>
          </a:p>
        </p:txBody>
      </p:sp>
      <p:sp>
        <p:nvSpPr>
          <p:cNvPr id="14" name="Text Placeholder 2">
            <a:extLst>
              <a:ext uri="{FF2B5EF4-FFF2-40B4-BE49-F238E27FC236}">
                <a16:creationId xmlns:a16="http://schemas.microsoft.com/office/drawing/2014/main" id="{84A1E92D-A5BF-4268-BFF3-1418A1F03589}"/>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Text Placeholder 2">
            <a:extLst>
              <a:ext uri="{FF2B5EF4-FFF2-40B4-BE49-F238E27FC236}">
                <a16:creationId xmlns:a16="http://schemas.microsoft.com/office/drawing/2014/main" id="{B6439AAC-8A96-4015-8A87-ED8DF7027B60}"/>
              </a:ext>
            </a:extLst>
          </p:cNvPr>
          <p:cNvSpPr>
            <a:spLocks noGrp="1"/>
          </p:cNvSpPr>
          <p:nvPr>
            <p:ph type="body" idx="20" hasCustomPrompt="1"/>
          </p:nvPr>
        </p:nvSpPr>
        <p:spPr>
          <a:xfrm>
            <a:off x="9023074" y="4464454"/>
            <a:ext cx="2330726"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5" name="Content Placeholder 3">
            <a:extLst>
              <a:ext uri="{FF2B5EF4-FFF2-40B4-BE49-F238E27FC236}">
                <a16:creationId xmlns:a16="http://schemas.microsoft.com/office/drawing/2014/main" id="{492F9083-A886-4EEB-94D6-1FAE6DC33000}"/>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386696317"/>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cap="all"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82546"/>
            <a:ext cx="5111750" cy="1525588"/>
          </a:xfrm>
        </p:spPr>
        <p:txBody>
          <a:bodyPr anchor="b">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23" name="Straight Connector 22">
            <a:extLst>
              <a:ext uri="{FF2B5EF4-FFF2-40B4-BE49-F238E27FC236}">
                <a16:creationId xmlns:a16="http://schemas.microsoft.com/office/drawing/2014/main" id="{D87F08D6-2CA7-4A5A-BE34-07113DCA535D}"/>
              </a:ext>
            </a:extLst>
          </p:cNvPr>
          <p:cNvCxnSpPr>
            <a:cxnSpLocks/>
          </p:cNvCxnSpPr>
          <p:nvPr/>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616316768"/>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499" y="1020445"/>
            <a:ext cx="3171825"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499" y="2924175"/>
            <a:ext cx="3171825" cy="2519363"/>
          </a:xfrm>
        </p:spPr>
        <p:txBody>
          <a:bodyPr>
            <a:normAutofit/>
          </a:bodyPr>
          <a:lstStyle>
            <a:lvl1pPr marL="0" indent="0">
              <a:lnSpc>
                <a:spcPct val="120000"/>
              </a:lnSpc>
              <a:spcBef>
                <a:spcPts val="1000"/>
              </a:spcBef>
              <a:buNone/>
              <a:defRPr sz="1400" baseline="0">
                <a:solidFill>
                  <a:schemeClr val="bg1"/>
                </a:solidFill>
              </a:defRPr>
            </a:lvl1pPr>
            <a:lvl2pPr marL="457200" indent="0">
              <a:lnSpc>
                <a:spcPct val="120000"/>
              </a:lnSpc>
              <a:spcBef>
                <a:spcPts val="1000"/>
              </a:spcBef>
              <a:buNone/>
              <a:defRPr sz="1400" baseline="0">
                <a:solidFill>
                  <a:schemeClr val="bg1"/>
                </a:solidFill>
              </a:defRPr>
            </a:lvl2pPr>
            <a:lvl3pPr marL="914400" indent="0">
              <a:lnSpc>
                <a:spcPct val="120000"/>
              </a:lnSpc>
              <a:spcBef>
                <a:spcPts val="1000"/>
              </a:spcBef>
              <a:buNone/>
              <a:defRPr sz="1400" baseline="0">
                <a:solidFill>
                  <a:schemeClr val="bg1"/>
                </a:solidFill>
              </a:defRPr>
            </a:lvl3pPr>
            <a:lvl4pPr marL="1371600" indent="0">
              <a:lnSpc>
                <a:spcPct val="120000"/>
              </a:lnSpc>
              <a:spcBef>
                <a:spcPts val="1000"/>
              </a:spcBef>
              <a:buNone/>
              <a:defRPr sz="1400" baseline="0">
                <a:solidFill>
                  <a:schemeClr val="bg1"/>
                </a:solidFill>
              </a:defRPr>
            </a:lvl4pPr>
            <a:lvl5pPr marL="1828800" indent="0">
              <a:lnSpc>
                <a:spcPct val="120000"/>
              </a:lnSpc>
              <a:spcBef>
                <a:spcPts val="1000"/>
              </a:spcBef>
              <a:buNone/>
              <a:defRPr sz="1400" baseline="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Pitch Deck</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6312703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2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2004161"/>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Pitch Deck</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429355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cap="all"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hasCustomPrompt="1"/>
          </p:nvPr>
        </p:nvSpPr>
        <p:spPr>
          <a:xfrm>
            <a:off x="148318" y="1481138"/>
            <a:ext cx="2141764" cy="514350"/>
          </a:xfrm>
        </p:spPr>
        <p:txBody>
          <a:bodyPr anchor="ctr">
            <a:noAutofit/>
          </a:bodyPr>
          <a:lstStyle>
            <a:lvl1pPr marL="0" indent="0" algn="r">
              <a:buNone/>
              <a:defRPr sz="1600" cap="all" spc="150" baseline="0"/>
            </a:lvl1pPr>
          </a:lstStyle>
          <a:p>
            <a:pPr lvl="0"/>
            <a:r>
              <a:rPr lang="en-US" dirty="0"/>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hasCustomPrompt="1"/>
          </p:nvPr>
        </p:nvSpPr>
        <p:spPr>
          <a:xfrm>
            <a:off x="714375" y="2557463"/>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hasCustomPrompt="1"/>
          </p:nvPr>
        </p:nvSpPr>
        <p:spPr>
          <a:xfrm>
            <a:off x="1320800" y="3633788"/>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hasCustomPrompt="1"/>
          </p:nvPr>
        </p:nvSpPr>
        <p:spPr>
          <a:xfrm>
            <a:off x="1905000" y="4710114"/>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5" y="1594478"/>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8" y="2673328"/>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7" y="3755394"/>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79" y="4824430"/>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175279" y="6356350"/>
            <a:ext cx="1808712" cy="365125"/>
          </a:xfrm>
        </p:spPr>
        <p:txBody>
          <a:bodyPr/>
          <a:lstStyle>
            <a:lvl1pPr>
              <a:defRPr sz="900"/>
            </a:lvl1pPr>
          </a:lstStyle>
          <a:p>
            <a:pPr algn="l"/>
            <a:r>
              <a:rPr lang="en-US" dirty="0"/>
              <a:t>Pitch Deck</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3052812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2 Column">
    <p:bg>
      <p:bgPr>
        <a:solidFill>
          <a:schemeClr val="tx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bg1"/>
                </a:solidFill>
                <a:latin typeface="+mj-lt"/>
                <a:ea typeface="+mj-ea"/>
                <a:cs typeface="+mj-cs"/>
              </a:defRPr>
            </a:lvl1pPr>
          </a:lstStyle>
          <a:p>
            <a:r>
              <a:rPr lang="en-US"/>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485900" y="2563123"/>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485664" y="3070348"/>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6673004" y="2563123"/>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6673143" y="3070348"/>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1485899" y="4319431"/>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1486412" y="4826656"/>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12" name="Text Placeholder 15">
            <a:extLst>
              <a:ext uri="{FF2B5EF4-FFF2-40B4-BE49-F238E27FC236}">
                <a16:creationId xmlns:a16="http://schemas.microsoft.com/office/drawing/2014/main" id="{3B05E19C-DF33-4515-AC52-F95850810EC1}"/>
              </a:ext>
            </a:extLst>
          </p:cNvPr>
          <p:cNvSpPr>
            <a:spLocks noGrp="1"/>
          </p:cNvSpPr>
          <p:nvPr>
            <p:ph type="body" sz="quarter" idx="23" hasCustomPrompt="1"/>
          </p:nvPr>
        </p:nvSpPr>
        <p:spPr>
          <a:xfrm>
            <a:off x="6672630" y="4319431"/>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3" name="Text Placeholder 18">
            <a:extLst>
              <a:ext uri="{FF2B5EF4-FFF2-40B4-BE49-F238E27FC236}">
                <a16:creationId xmlns:a16="http://schemas.microsoft.com/office/drawing/2014/main" id="{C0EBC62D-442C-45D3-B66B-C6578FBB3370}"/>
              </a:ext>
            </a:extLst>
          </p:cNvPr>
          <p:cNvSpPr>
            <a:spLocks noGrp="1"/>
          </p:cNvSpPr>
          <p:nvPr>
            <p:ph type="body" sz="quarter" idx="24" hasCustomPrompt="1"/>
          </p:nvPr>
        </p:nvSpPr>
        <p:spPr>
          <a:xfrm>
            <a:off x="6673143" y="4826656"/>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dirty="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2" name="Straight Connector 1">
            <a:extLst>
              <a:ext uri="{FF2B5EF4-FFF2-40B4-BE49-F238E27FC236}">
                <a16:creationId xmlns:a16="http://schemas.microsoft.com/office/drawing/2014/main" id="{9298DCF7-7DC1-4618-8133-F63847B0AFE2}"/>
              </a:ext>
              <a:ext uri="{C183D7F6-B498-43B3-948B-1728B52AA6E4}">
                <adec:decorative xmlns:adec="http://schemas.microsoft.com/office/drawing/2017/decorative" val="1"/>
              </a:ext>
            </a:extLst>
          </p:cNvPr>
          <p:cNvCxnSpPr>
            <a:cxnSpLocks/>
          </p:cNvCxnSpPr>
          <p:nvPr userDrawn="1"/>
        </p:nvCxnSpPr>
        <p:spPr>
          <a:xfrm>
            <a:off x="8688388" y="0"/>
            <a:ext cx="3503612" cy="235295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53A6567-233D-4A3B-B52B-DE7E5E35A175}"/>
              </a:ext>
              <a:ext uri="{C183D7F6-B498-43B3-948B-1728B52AA6E4}">
                <adec:decorative xmlns:adec="http://schemas.microsoft.com/office/drawing/2017/decorative" val="1"/>
              </a:ext>
            </a:extLst>
          </p:cNvPr>
          <p:cNvCxnSpPr>
            <a:cxnSpLocks/>
          </p:cNvCxnSpPr>
          <p:nvPr userDrawn="1"/>
        </p:nvCxnSpPr>
        <p:spPr>
          <a:xfrm>
            <a:off x="9720943" y="0"/>
            <a:ext cx="2471057" cy="269903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487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bg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508760" y="4156405"/>
            <a:ext cx="3139440" cy="1325563"/>
          </a:xfrm>
        </p:spPr>
        <p:txBody>
          <a:bodyPr anchor="b">
            <a:normAutofit/>
          </a:bodyPr>
          <a:lstStyle>
            <a:lvl1pPr algn="l">
              <a:defRPr lang="en-US" sz="2800" kern="1200" spc="150" baseline="0" dirty="0">
                <a:solidFill>
                  <a:schemeClr val="tx1"/>
                </a:solidFill>
                <a:latin typeface="+mj-lt"/>
                <a:ea typeface="+mj-ea"/>
                <a:cs typeface="+mj-cs"/>
              </a:defRPr>
            </a:lvl1pPr>
          </a:lstStyle>
          <a:p>
            <a:r>
              <a:rPr lang="en-US"/>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5922254" y="1530635"/>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5921828" y="1860060"/>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6" name="Text Placeholder 15">
            <a:extLst>
              <a:ext uri="{FF2B5EF4-FFF2-40B4-BE49-F238E27FC236}">
                <a16:creationId xmlns:a16="http://schemas.microsoft.com/office/drawing/2014/main" id="{07D6A00C-D56B-4E8B-B992-7DA51D3C7261}"/>
              </a:ext>
            </a:extLst>
          </p:cNvPr>
          <p:cNvSpPr>
            <a:spLocks noGrp="1"/>
          </p:cNvSpPr>
          <p:nvPr>
            <p:ph type="body" sz="quarter" idx="23" hasCustomPrompt="1"/>
          </p:nvPr>
        </p:nvSpPr>
        <p:spPr>
          <a:xfrm>
            <a:off x="5922254" y="2630431"/>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18" name="Text Placeholder 18">
            <a:extLst>
              <a:ext uri="{FF2B5EF4-FFF2-40B4-BE49-F238E27FC236}">
                <a16:creationId xmlns:a16="http://schemas.microsoft.com/office/drawing/2014/main" id="{DA90DA32-7E6A-4713-BDC9-73910E2A0E68}"/>
              </a:ext>
            </a:extLst>
          </p:cNvPr>
          <p:cNvSpPr>
            <a:spLocks noGrp="1"/>
          </p:cNvSpPr>
          <p:nvPr>
            <p:ph type="body" sz="quarter" idx="24" hasCustomPrompt="1"/>
          </p:nvPr>
        </p:nvSpPr>
        <p:spPr>
          <a:xfrm>
            <a:off x="5921828" y="2959856"/>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9" name="Text Placeholder 15">
            <a:extLst>
              <a:ext uri="{FF2B5EF4-FFF2-40B4-BE49-F238E27FC236}">
                <a16:creationId xmlns:a16="http://schemas.microsoft.com/office/drawing/2014/main" id="{D7E57261-C874-4DFD-AF7D-F9EC50B3BFD0}"/>
              </a:ext>
            </a:extLst>
          </p:cNvPr>
          <p:cNvSpPr>
            <a:spLocks noGrp="1"/>
          </p:cNvSpPr>
          <p:nvPr>
            <p:ph type="body" sz="quarter" idx="25" hasCustomPrompt="1"/>
          </p:nvPr>
        </p:nvSpPr>
        <p:spPr>
          <a:xfrm>
            <a:off x="5922254" y="3730227"/>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20" name="Text Placeholder 18">
            <a:extLst>
              <a:ext uri="{FF2B5EF4-FFF2-40B4-BE49-F238E27FC236}">
                <a16:creationId xmlns:a16="http://schemas.microsoft.com/office/drawing/2014/main" id="{843F77CE-098F-4777-8C30-5CEE7954D140}"/>
              </a:ext>
            </a:extLst>
          </p:cNvPr>
          <p:cNvSpPr>
            <a:spLocks noGrp="1"/>
          </p:cNvSpPr>
          <p:nvPr>
            <p:ph type="body" sz="quarter" idx="26" hasCustomPrompt="1"/>
          </p:nvPr>
        </p:nvSpPr>
        <p:spPr>
          <a:xfrm>
            <a:off x="5921828" y="4059652"/>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3" name="Text Placeholder 15">
            <a:extLst>
              <a:ext uri="{FF2B5EF4-FFF2-40B4-BE49-F238E27FC236}">
                <a16:creationId xmlns:a16="http://schemas.microsoft.com/office/drawing/2014/main" id="{4CAE269A-B6AB-42A6-9575-6057FA25A29E}"/>
              </a:ext>
            </a:extLst>
          </p:cNvPr>
          <p:cNvSpPr>
            <a:spLocks noGrp="1"/>
          </p:cNvSpPr>
          <p:nvPr>
            <p:ph type="body" sz="quarter" idx="27" hasCustomPrompt="1"/>
          </p:nvPr>
        </p:nvSpPr>
        <p:spPr>
          <a:xfrm>
            <a:off x="5920106" y="4830024"/>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24" name="Text Placeholder 18">
            <a:extLst>
              <a:ext uri="{FF2B5EF4-FFF2-40B4-BE49-F238E27FC236}">
                <a16:creationId xmlns:a16="http://schemas.microsoft.com/office/drawing/2014/main" id="{46866A49-A3A8-4869-961C-EB41F6BC7843}"/>
              </a:ext>
            </a:extLst>
          </p:cNvPr>
          <p:cNvSpPr>
            <a:spLocks noGrp="1"/>
          </p:cNvSpPr>
          <p:nvPr>
            <p:ph type="body" sz="quarter" idx="28" hasCustomPrompt="1"/>
          </p:nvPr>
        </p:nvSpPr>
        <p:spPr>
          <a:xfrm>
            <a:off x="5919680" y="5159449"/>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a:xfrm>
            <a:off x="5919680" y="6356350"/>
            <a:ext cx="947516"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a:xfrm>
            <a:off x="7161955" y="6356350"/>
            <a:ext cx="3243942" cy="365125"/>
          </a:xfrm>
        </p:spPr>
        <p:txBody>
          <a:bodyPr/>
          <a:lstStyle>
            <a:lvl1pPr>
              <a:defRPr sz="900"/>
            </a:lvl1p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a:xfrm>
            <a:off x="10700656" y="6356350"/>
            <a:ext cx="653143" cy="365125"/>
          </a:xfrm>
        </p:spPr>
        <p:txBody>
          <a:bodyPr/>
          <a:lstStyle>
            <a:lvl1pPr>
              <a:defRPr sz="900"/>
            </a:lvl1pPr>
          </a:lstStyle>
          <a:p>
            <a:fld id="{B5CEABB6-07DC-46E8-9B57-56EC44A396E5}" type="slidenum">
              <a:rPr lang="en-US" smtClean="0"/>
              <a:pPr/>
              <a:t>‹#›</a:t>
            </a:fld>
            <a:endParaRPr lang="en-US" dirty="0"/>
          </a:p>
        </p:txBody>
      </p:sp>
      <p:pic>
        <p:nvPicPr>
          <p:cNvPr id="2" name="Graphic 1">
            <a:extLst>
              <a:ext uri="{FF2B5EF4-FFF2-40B4-BE49-F238E27FC236}">
                <a16:creationId xmlns:a16="http://schemas.microsoft.com/office/drawing/2014/main" id="{6D8D9106-8780-461D-9091-E074B0A3C95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4696" y="-1"/>
            <a:ext cx="4896735" cy="4385949"/>
          </a:xfrm>
          <a:prstGeom prst="rect">
            <a:avLst/>
          </a:prstGeom>
        </p:spPr>
      </p:pic>
    </p:spTree>
    <p:extLst>
      <p:ext uri="{BB962C8B-B14F-4D97-AF65-F5344CB8AC3E}">
        <p14:creationId xmlns:p14="http://schemas.microsoft.com/office/powerpoint/2010/main" val="3061950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Introduction">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4" name="Straight Connector 13">
            <a:extLst>
              <a:ext uri="{FF2B5EF4-FFF2-40B4-BE49-F238E27FC236}">
                <a16:creationId xmlns:a16="http://schemas.microsoft.com/office/drawing/2014/main" id="{49FBD260-5143-4B12-B9F8-33E48D548909}"/>
              </a:ext>
            </a:extLst>
          </p:cNvPr>
          <p:cNvCxnSpPr/>
          <p:nvPr/>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e Placeholder 6">
            <a:extLst>
              <a:ext uri="{FF2B5EF4-FFF2-40B4-BE49-F238E27FC236}">
                <a16:creationId xmlns:a16="http://schemas.microsoft.com/office/drawing/2014/main" id="{70146B66-4F07-44BE-8AAB-48EA5170DA81}"/>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3A927BE5-2F4C-4EBD-9093-C4ED6E3025B1}"/>
              </a:ext>
            </a:extLst>
          </p:cNvPr>
          <p:cNvSpPr>
            <a:spLocks noGrp="1"/>
          </p:cNvSpPr>
          <p:nvPr>
            <p:ph type="ftr" sz="quarter" idx="11"/>
          </p:nvPr>
        </p:nvSpPr>
        <p:spPr>
          <a:xfrm>
            <a:off x="5224463" y="6356350"/>
            <a:ext cx="1743075" cy="365125"/>
          </a:xfrm>
        </p:spPr>
        <p:txBody>
          <a:bodyPr/>
          <a:lstStyle>
            <a:lvl1pPr>
              <a:defRPr sz="900"/>
            </a:lvl1pPr>
          </a:lstStyle>
          <a:p>
            <a:r>
              <a:rPr lang="en-US" dirty="0"/>
              <a:t>Pitch Deck</a:t>
            </a:r>
          </a:p>
        </p:txBody>
      </p:sp>
      <p:sp>
        <p:nvSpPr>
          <p:cNvPr id="11" name="Slide Number Placeholder 8">
            <a:extLst>
              <a:ext uri="{FF2B5EF4-FFF2-40B4-BE49-F238E27FC236}">
                <a16:creationId xmlns:a16="http://schemas.microsoft.com/office/drawing/2014/main" id="{C4C1336B-CF5E-42FF-80E8-7D33A2D64E17}"/>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29327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571235"/>
            <a:ext cx="4179570" cy="1715531"/>
          </a:xfrm>
        </p:spPr>
        <p:txBody>
          <a:bodyPr anchor="ctr">
            <a:noAutofit/>
          </a:bodyPr>
          <a:lstStyle>
            <a:lvl1pPr algn="l">
              <a:defRPr sz="3600" spc="150" baseline="0">
                <a:solidFill>
                  <a:schemeClr val="bg1"/>
                </a:solidFill>
              </a:defRPr>
            </a:lvl1pPr>
          </a:lstStyle>
          <a:p>
            <a:r>
              <a:rPr lang="en-US"/>
              <a:t>CLICK TO EDIT MASTER 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3228668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5920169" y="1152771"/>
            <a:ext cx="5431971" cy="846301"/>
          </a:xfrm>
        </p:spPr>
        <p:txBody>
          <a:bodyPr anchor="t">
            <a:normAutofit/>
          </a:bodyPr>
          <a:lstStyle>
            <a:lvl1pPr>
              <a:defRPr lang="en-US" sz="2800" kern="1200" cap="all" spc="150" baseline="0" dirty="0">
                <a:solidFill>
                  <a:schemeClr val="tx1"/>
                </a:solidFill>
                <a:latin typeface="+mj-lt"/>
                <a:ea typeface="+mj-ea"/>
                <a:cs typeface="+mj-cs"/>
              </a:defRPr>
            </a:lvl1pPr>
          </a:lstStyle>
          <a:p>
            <a:r>
              <a:rPr lang="en-US"/>
              <a:t>CLICK TO EDIT MASTER TITLE STYLE</a:t>
            </a:r>
          </a:p>
        </p:txBody>
      </p:sp>
      <p:cxnSp>
        <p:nvCxnSpPr>
          <p:cNvPr id="9" name="Straight Connector 8">
            <a:extLst>
              <a:ext uri="{FF2B5EF4-FFF2-40B4-BE49-F238E27FC236}">
                <a16:creationId xmlns:a16="http://schemas.microsoft.com/office/drawing/2014/main" id="{BDAC7E4E-FE06-4E90-8107-6B543E5515ED}"/>
              </a:ext>
            </a:extLst>
          </p:cNvPr>
          <p:cNvCxnSpPr/>
          <p:nvPr/>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 Placeholder 15">
            <a:extLst>
              <a:ext uri="{FF2B5EF4-FFF2-40B4-BE49-F238E27FC236}">
                <a16:creationId xmlns:a16="http://schemas.microsoft.com/office/drawing/2014/main" id="{3864668D-D640-4ABF-BB9A-D60176660F07}"/>
              </a:ext>
            </a:extLst>
          </p:cNvPr>
          <p:cNvSpPr>
            <a:spLocks noGrp="1"/>
          </p:cNvSpPr>
          <p:nvPr>
            <p:ph type="body" sz="quarter" idx="13" hasCustomPrompt="1"/>
          </p:nvPr>
        </p:nvSpPr>
        <p:spPr>
          <a:xfrm>
            <a:off x="5922254" y="2469515"/>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12" name="Text Placeholder 18">
            <a:extLst>
              <a:ext uri="{FF2B5EF4-FFF2-40B4-BE49-F238E27FC236}">
                <a16:creationId xmlns:a16="http://schemas.microsoft.com/office/drawing/2014/main" id="{2E289D5A-B06B-43D4-A3CA-3B06C4D49FDD}"/>
              </a:ext>
            </a:extLst>
          </p:cNvPr>
          <p:cNvSpPr>
            <a:spLocks noGrp="1"/>
          </p:cNvSpPr>
          <p:nvPr>
            <p:ph type="body" sz="quarter" idx="15" hasCustomPrompt="1"/>
          </p:nvPr>
        </p:nvSpPr>
        <p:spPr>
          <a:xfrm>
            <a:off x="5921828" y="2798940"/>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3" name="Text Placeholder 15">
            <a:extLst>
              <a:ext uri="{FF2B5EF4-FFF2-40B4-BE49-F238E27FC236}">
                <a16:creationId xmlns:a16="http://schemas.microsoft.com/office/drawing/2014/main" id="{1DCC2995-DE17-436D-82AE-6E107865CB79}"/>
              </a:ext>
            </a:extLst>
          </p:cNvPr>
          <p:cNvSpPr>
            <a:spLocks noGrp="1"/>
          </p:cNvSpPr>
          <p:nvPr>
            <p:ph type="body" sz="quarter" idx="23" hasCustomPrompt="1"/>
          </p:nvPr>
        </p:nvSpPr>
        <p:spPr>
          <a:xfrm>
            <a:off x="5922254" y="3569311"/>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14" name="Text Placeholder 18">
            <a:extLst>
              <a:ext uri="{FF2B5EF4-FFF2-40B4-BE49-F238E27FC236}">
                <a16:creationId xmlns:a16="http://schemas.microsoft.com/office/drawing/2014/main" id="{C7E70A65-1FB1-4F42-854B-8213ED73F792}"/>
              </a:ext>
            </a:extLst>
          </p:cNvPr>
          <p:cNvSpPr>
            <a:spLocks noGrp="1"/>
          </p:cNvSpPr>
          <p:nvPr>
            <p:ph type="body" sz="quarter" idx="24" hasCustomPrompt="1"/>
          </p:nvPr>
        </p:nvSpPr>
        <p:spPr>
          <a:xfrm>
            <a:off x="5921828" y="3898736"/>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5" name="Text Placeholder 15">
            <a:extLst>
              <a:ext uri="{FF2B5EF4-FFF2-40B4-BE49-F238E27FC236}">
                <a16:creationId xmlns:a16="http://schemas.microsoft.com/office/drawing/2014/main" id="{45657994-DC61-4DEB-BB2B-65DFCA997AF1}"/>
              </a:ext>
            </a:extLst>
          </p:cNvPr>
          <p:cNvSpPr>
            <a:spLocks noGrp="1"/>
          </p:cNvSpPr>
          <p:nvPr>
            <p:ph type="body" sz="quarter" idx="25" hasCustomPrompt="1"/>
          </p:nvPr>
        </p:nvSpPr>
        <p:spPr>
          <a:xfrm>
            <a:off x="5922254" y="4669107"/>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16" name="Text Placeholder 18">
            <a:extLst>
              <a:ext uri="{FF2B5EF4-FFF2-40B4-BE49-F238E27FC236}">
                <a16:creationId xmlns:a16="http://schemas.microsoft.com/office/drawing/2014/main" id="{18397EE2-60CD-47FD-AF8F-83A5324D9D18}"/>
              </a:ext>
            </a:extLst>
          </p:cNvPr>
          <p:cNvSpPr>
            <a:spLocks noGrp="1"/>
          </p:cNvSpPr>
          <p:nvPr>
            <p:ph type="body" sz="quarter" idx="26" hasCustomPrompt="1"/>
          </p:nvPr>
        </p:nvSpPr>
        <p:spPr>
          <a:xfrm>
            <a:off x="5921828" y="4998532"/>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7" name="Date Placeholder 2">
            <a:extLst>
              <a:ext uri="{FF2B5EF4-FFF2-40B4-BE49-F238E27FC236}">
                <a16:creationId xmlns:a16="http://schemas.microsoft.com/office/drawing/2014/main" id="{1E25EFF1-65C7-4F93-8740-46885C6BEA57}"/>
              </a:ext>
            </a:extLst>
          </p:cNvPr>
          <p:cNvSpPr>
            <a:spLocks noGrp="1"/>
          </p:cNvSpPr>
          <p:nvPr>
            <p:ph type="dt" sz="half" idx="20"/>
          </p:nvPr>
        </p:nvSpPr>
        <p:spPr>
          <a:xfrm>
            <a:off x="5919680" y="6356350"/>
            <a:ext cx="947516" cy="365125"/>
          </a:xfrm>
        </p:spPr>
        <p:txBody>
          <a:bodyPr/>
          <a:lstStyle>
            <a:lvl1pPr>
              <a:defRPr sz="900"/>
            </a:lvl1pPr>
          </a:lstStyle>
          <a:p>
            <a:r>
              <a:rPr lang="en-US" dirty="0"/>
              <a:t>20XX</a:t>
            </a:r>
          </a:p>
        </p:txBody>
      </p:sp>
      <p:sp>
        <p:nvSpPr>
          <p:cNvPr id="18" name="Footer Placeholder 3">
            <a:extLst>
              <a:ext uri="{FF2B5EF4-FFF2-40B4-BE49-F238E27FC236}">
                <a16:creationId xmlns:a16="http://schemas.microsoft.com/office/drawing/2014/main" id="{C16D80BF-B599-4FC0-ABD5-98777872FE5F}"/>
              </a:ext>
            </a:extLst>
          </p:cNvPr>
          <p:cNvSpPr>
            <a:spLocks noGrp="1"/>
          </p:cNvSpPr>
          <p:nvPr>
            <p:ph type="ftr" sz="quarter" idx="21"/>
          </p:nvPr>
        </p:nvSpPr>
        <p:spPr>
          <a:xfrm>
            <a:off x="7161955" y="6356350"/>
            <a:ext cx="3243942" cy="365125"/>
          </a:xfrm>
        </p:spPr>
        <p:txBody>
          <a:bodyPr/>
          <a:lstStyle>
            <a:lvl1pPr>
              <a:defRPr sz="900"/>
            </a:lvl1pPr>
          </a:lstStyle>
          <a:p>
            <a:r>
              <a:rPr lang="en-US" dirty="0"/>
              <a:t>Pitch Deck</a:t>
            </a:r>
          </a:p>
        </p:txBody>
      </p:sp>
      <p:sp>
        <p:nvSpPr>
          <p:cNvPr id="19" name="Slide Number Placeholder 4">
            <a:extLst>
              <a:ext uri="{FF2B5EF4-FFF2-40B4-BE49-F238E27FC236}">
                <a16:creationId xmlns:a16="http://schemas.microsoft.com/office/drawing/2014/main" id="{F64421B1-FF90-4939-90BD-8206DE5036D0}"/>
              </a:ext>
            </a:extLst>
          </p:cNvPr>
          <p:cNvSpPr>
            <a:spLocks noGrp="1"/>
          </p:cNvSpPr>
          <p:nvPr>
            <p:ph type="sldNum" sz="quarter" idx="22"/>
          </p:nvPr>
        </p:nvSpPr>
        <p:spPr>
          <a:xfrm>
            <a:off x="10700656" y="6356350"/>
            <a:ext cx="653143" cy="365125"/>
          </a:xfrm>
        </p:spPr>
        <p:txBody>
          <a:bodyPr/>
          <a:lstStyle>
            <a:lvl1pPr>
              <a:defRPr sz="900"/>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64798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cap="all"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420318953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28452137"/>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70" r:id="rId3"/>
    <p:sldLayoutId id="2147483688" r:id="rId4"/>
    <p:sldLayoutId id="2147483694" r:id="rId5"/>
    <p:sldLayoutId id="2147483697" r:id="rId6"/>
    <p:sldLayoutId id="2147483673" r:id="rId7"/>
    <p:sldLayoutId id="2147483676" r:id="rId8"/>
    <p:sldLayoutId id="2147483672" r:id="rId9"/>
    <p:sldLayoutId id="2147483699" r:id="rId10"/>
    <p:sldLayoutId id="2147483671" r:id="rId11"/>
    <p:sldLayoutId id="2147483700" r:id="rId12"/>
    <p:sldLayoutId id="2147483679" r:id="rId13"/>
    <p:sldLayoutId id="2147483692" r:id="rId14"/>
    <p:sldLayoutId id="2147483681" r:id="rId15"/>
    <p:sldLayoutId id="2147483674" r:id="rId16"/>
    <p:sldLayoutId id="2147483675" r:id="rId17"/>
    <p:sldLayoutId id="2147483696" r:id="rId18"/>
    <p:sldLayoutId id="2147483677" r:id="rId19"/>
    <p:sldLayoutId id="2147483678" r:id="rId20"/>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6.xml"/><Relationship Id="rId4" Type="http://schemas.openxmlformats.org/officeDocument/2006/relationships/image" Target="../media/image41.png"/></Relationships>
</file>

<file path=ppt/slides/_rels/slide1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6.xml"/><Relationship Id="rId4" Type="http://schemas.openxmlformats.org/officeDocument/2006/relationships/image" Target="../media/image44.png"/></Relationships>
</file>

<file path=ppt/slides/_rels/slide1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5.xml"/><Relationship Id="rId4" Type="http://schemas.openxmlformats.org/officeDocument/2006/relationships/image" Target="../media/image4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15.xml"/><Relationship Id="rId4" Type="http://schemas.openxmlformats.org/officeDocument/2006/relationships/image" Target="../media/image30.jpeg"/></Relationships>
</file>

<file path=ppt/slides/_rels/slide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5.xml"/><Relationship Id="rId5" Type="http://schemas.openxmlformats.org/officeDocument/2006/relationships/image" Target="../media/image38.png"/><Relationship Id="rId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407877" y="4320540"/>
            <a:ext cx="6949933" cy="1103337"/>
          </a:xfrm>
        </p:spPr>
        <p:txBody>
          <a:bodyPr/>
          <a:lstStyle/>
          <a:p>
            <a:r>
              <a:rPr lang="en-US" dirty="0"/>
              <a:t>Online Comparison system</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9883237" y="5626553"/>
            <a:ext cx="1318265" cy="396660"/>
          </a:xfrm>
        </p:spPr>
        <p:txBody>
          <a:bodyPr>
            <a:normAutofit/>
          </a:bodyPr>
          <a:lstStyle/>
          <a:p>
            <a:r>
              <a:rPr lang="en-US" sz="2000" dirty="0"/>
              <a:t>GROUP-3</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443060" y="572138"/>
            <a:ext cx="5951456" cy="691526"/>
          </a:xfrm>
        </p:spPr>
        <p:txBody>
          <a:bodyPr>
            <a:normAutofit/>
          </a:bodyPr>
          <a:lstStyle/>
          <a:p>
            <a:r>
              <a:rPr lang="en-US" dirty="0"/>
              <a:t>UI design</a:t>
            </a:r>
          </a:p>
        </p:txBody>
      </p:sp>
      <p:sp>
        <p:nvSpPr>
          <p:cNvPr id="3" name="Date Placeholder 2">
            <a:extLst>
              <a:ext uri="{FF2B5EF4-FFF2-40B4-BE49-F238E27FC236}">
                <a16:creationId xmlns:a16="http://schemas.microsoft.com/office/drawing/2014/main" id="{02F9CC1F-102C-49CC-B646-8E6826368A81}"/>
              </a:ext>
            </a:extLst>
          </p:cNvPr>
          <p:cNvSpPr>
            <a:spLocks noGrp="1"/>
          </p:cNvSpPr>
          <p:nvPr>
            <p:ph type="dt" sz="half" idx="10"/>
          </p:nvPr>
        </p:nvSpPr>
        <p:spPr>
          <a:xfrm>
            <a:off x="838200" y="6356350"/>
            <a:ext cx="2743200" cy="365125"/>
          </a:xfrm>
        </p:spPr>
        <p:txBody>
          <a:bodyPr/>
          <a:lstStyle/>
          <a:p>
            <a:r>
              <a:rPr lang="en-US" dirty="0"/>
              <a:t>20XX</a:t>
            </a:r>
          </a:p>
        </p:txBody>
      </p:sp>
      <p:sp>
        <p:nvSpPr>
          <p:cNvPr id="4" name="Footer Placeholder 3">
            <a:extLst>
              <a:ext uri="{FF2B5EF4-FFF2-40B4-BE49-F238E27FC236}">
                <a16:creationId xmlns:a16="http://schemas.microsoft.com/office/drawing/2014/main" id="{33808A03-6EC3-48BE-9D18-5A746D09243E}"/>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5" name="Slide Number Placeholder 4">
            <a:extLst>
              <a:ext uri="{FF2B5EF4-FFF2-40B4-BE49-F238E27FC236}">
                <a16:creationId xmlns:a16="http://schemas.microsoft.com/office/drawing/2014/main" id="{46868410-BE8A-4C98-9C72-20D0A2A6A8B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10</a:t>
            </a:fld>
            <a:endParaRPr lang="en-US" dirty="0"/>
          </a:p>
        </p:txBody>
      </p:sp>
      <p:pic>
        <p:nvPicPr>
          <p:cNvPr id="4104" name="Picture 8">
            <a:extLst>
              <a:ext uri="{FF2B5EF4-FFF2-40B4-BE49-F238E27FC236}">
                <a16:creationId xmlns:a16="http://schemas.microsoft.com/office/drawing/2014/main" id="{200825BD-505B-4049-82A9-CF5E7BBD65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01353" y="688156"/>
            <a:ext cx="4680410" cy="26327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2FA83292-6B94-4D5F-9109-DDC228CA52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1353" y="3320887"/>
            <a:ext cx="4680410" cy="26327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108" name="Picture 12">
            <a:extLst>
              <a:ext uri="{FF2B5EF4-FFF2-40B4-BE49-F238E27FC236}">
                <a16:creationId xmlns:a16="http://schemas.microsoft.com/office/drawing/2014/main" id="{C893BF48-9A91-4841-944D-38318EB897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3060" y="1778013"/>
            <a:ext cx="5951456" cy="334769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298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663019" y="472355"/>
            <a:ext cx="5813195" cy="900423"/>
          </a:xfrm>
        </p:spPr>
        <p:txBody>
          <a:bodyPr>
            <a:normAutofit/>
          </a:bodyPr>
          <a:lstStyle/>
          <a:p>
            <a:r>
              <a:rPr lang="en-US" dirty="0"/>
              <a:t>UI design</a:t>
            </a:r>
          </a:p>
        </p:txBody>
      </p:sp>
      <p:sp>
        <p:nvSpPr>
          <p:cNvPr id="3" name="Date Placeholder 2">
            <a:extLst>
              <a:ext uri="{FF2B5EF4-FFF2-40B4-BE49-F238E27FC236}">
                <a16:creationId xmlns:a16="http://schemas.microsoft.com/office/drawing/2014/main" id="{02F9CC1F-102C-49CC-B646-8E6826368A81}"/>
              </a:ext>
            </a:extLst>
          </p:cNvPr>
          <p:cNvSpPr>
            <a:spLocks noGrp="1"/>
          </p:cNvSpPr>
          <p:nvPr>
            <p:ph type="dt" sz="half" idx="10"/>
          </p:nvPr>
        </p:nvSpPr>
        <p:spPr>
          <a:xfrm>
            <a:off x="838200" y="6356350"/>
            <a:ext cx="2743200" cy="365125"/>
          </a:xfrm>
        </p:spPr>
        <p:txBody>
          <a:bodyPr/>
          <a:lstStyle/>
          <a:p>
            <a:r>
              <a:rPr lang="en-US" dirty="0"/>
              <a:t>20XX</a:t>
            </a:r>
          </a:p>
        </p:txBody>
      </p:sp>
      <p:sp>
        <p:nvSpPr>
          <p:cNvPr id="4" name="Footer Placeholder 3">
            <a:extLst>
              <a:ext uri="{FF2B5EF4-FFF2-40B4-BE49-F238E27FC236}">
                <a16:creationId xmlns:a16="http://schemas.microsoft.com/office/drawing/2014/main" id="{33808A03-6EC3-48BE-9D18-5A746D09243E}"/>
              </a:ext>
            </a:extLst>
          </p:cNvPr>
          <p:cNvSpPr>
            <a:spLocks noGrp="1"/>
          </p:cNvSpPr>
          <p:nvPr>
            <p:ph type="ftr" sz="quarter" idx="11"/>
          </p:nvPr>
        </p:nvSpPr>
        <p:spPr>
          <a:xfrm>
            <a:off x="2950983" y="6289533"/>
            <a:ext cx="1855902" cy="96112"/>
          </a:xfrm>
        </p:spPr>
        <p:txBody>
          <a:bodyPr/>
          <a:lstStyle/>
          <a:p>
            <a:r>
              <a:rPr lang="en-US" dirty="0"/>
              <a:t>Pitch Deck</a:t>
            </a:r>
          </a:p>
        </p:txBody>
      </p:sp>
      <p:sp>
        <p:nvSpPr>
          <p:cNvPr id="5" name="Slide Number Placeholder 4">
            <a:extLst>
              <a:ext uri="{FF2B5EF4-FFF2-40B4-BE49-F238E27FC236}">
                <a16:creationId xmlns:a16="http://schemas.microsoft.com/office/drawing/2014/main" id="{46868410-BE8A-4C98-9C72-20D0A2A6A8B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dirty="0"/>
          </a:p>
        </p:txBody>
      </p:sp>
      <p:pic>
        <p:nvPicPr>
          <p:cNvPr id="11266" name="Picture 2">
            <a:extLst>
              <a:ext uri="{FF2B5EF4-FFF2-40B4-BE49-F238E27FC236}">
                <a16:creationId xmlns:a16="http://schemas.microsoft.com/office/drawing/2014/main" id="{B14A711B-A920-4474-83D1-356F03D093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120" y="1656040"/>
            <a:ext cx="5974575" cy="401440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224CBF02-D064-4234-B520-1752E765D7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9315" y="885693"/>
            <a:ext cx="4829666" cy="271668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1270" name="Picture 6">
            <a:extLst>
              <a:ext uri="{FF2B5EF4-FFF2-40B4-BE49-F238E27FC236}">
                <a16:creationId xmlns:a16="http://schemas.microsoft.com/office/drawing/2014/main" id="{386A36DE-1BBA-4862-88A0-63F3576ADA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99315" y="3711379"/>
            <a:ext cx="4829666" cy="267426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16611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136525"/>
            <a:ext cx="10515600" cy="945200"/>
          </a:xfrm>
        </p:spPr>
        <p:txBody>
          <a:bodyPr anchor="ctr">
            <a:normAutofit/>
          </a:bodyPr>
          <a:lstStyle/>
          <a:p>
            <a:r>
              <a:rPr lang="en-US" dirty="0" err="1"/>
              <a:t>jira</a:t>
            </a:r>
            <a:endParaRPr lang="en-US" dirty="0"/>
          </a:p>
        </p:txBody>
      </p:sp>
      <p:sp>
        <p:nvSpPr>
          <p:cNvPr id="2" name="Date Placeholder 1">
            <a:extLst>
              <a:ext uri="{FF2B5EF4-FFF2-40B4-BE49-F238E27FC236}">
                <a16:creationId xmlns:a16="http://schemas.microsoft.com/office/drawing/2014/main" id="{063B6BDC-0568-466F-91ED-52067B366C6A}"/>
              </a:ext>
            </a:extLst>
          </p:cNvPr>
          <p:cNvSpPr>
            <a:spLocks noGrp="1"/>
          </p:cNvSpPr>
          <p:nvPr>
            <p:ph type="dt" sz="half" idx="10"/>
          </p:nvPr>
        </p:nvSpPr>
        <p:spPr>
          <a:xfrm>
            <a:off x="838200" y="6356350"/>
            <a:ext cx="2743200" cy="365125"/>
          </a:xfrm>
        </p:spPr>
        <p:txBody>
          <a:bodyPr/>
          <a:lstStyle/>
          <a:p>
            <a:r>
              <a:rPr lang="en-US" dirty="0"/>
              <a:t>20XX</a:t>
            </a:r>
          </a:p>
        </p:txBody>
      </p:sp>
      <p:sp>
        <p:nvSpPr>
          <p:cNvPr id="3" name="Footer Placeholder 2">
            <a:extLst>
              <a:ext uri="{FF2B5EF4-FFF2-40B4-BE49-F238E27FC236}">
                <a16:creationId xmlns:a16="http://schemas.microsoft.com/office/drawing/2014/main" id="{67A559BE-816C-475D-9ADA-DDFDF14A41D4}"/>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4" name="Slide Number Placeholder 3">
            <a:extLst>
              <a:ext uri="{FF2B5EF4-FFF2-40B4-BE49-F238E27FC236}">
                <a16:creationId xmlns:a16="http://schemas.microsoft.com/office/drawing/2014/main" id="{A8597536-70D1-46C0-A2A2-51A6BB21DB20}"/>
              </a:ext>
            </a:extLst>
          </p:cNvPr>
          <p:cNvSpPr>
            <a:spLocks noGrp="1"/>
          </p:cNvSpPr>
          <p:nvPr>
            <p:ph type="sldNum" sz="quarter" idx="12"/>
          </p:nvPr>
        </p:nvSpPr>
        <p:spPr>
          <a:xfrm>
            <a:off x="11574030" y="6356350"/>
            <a:ext cx="444078" cy="365125"/>
          </a:xfrm>
        </p:spPr>
        <p:txBody>
          <a:bodyPr/>
          <a:lstStyle/>
          <a:p>
            <a:fld id="{B5CEABB6-07DC-46E8-9B57-56EC44A396E5}" type="slidenum">
              <a:rPr lang="en-US" smtClean="0"/>
              <a:pPr/>
              <a:t>12</a:t>
            </a:fld>
            <a:endParaRPr lang="en-US" dirty="0"/>
          </a:p>
        </p:txBody>
      </p:sp>
      <p:pic>
        <p:nvPicPr>
          <p:cNvPr id="8" name="Picture 7">
            <a:extLst>
              <a:ext uri="{FF2B5EF4-FFF2-40B4-BE49-F238E27FC236}">
                <a16:creationId xmlns:a16="http://schemas.microsoft.com/office/drawing/2014/main" id="{122EFE25-ED66-45F2-B353-245D5345D511}"/>
              </a:ext>
            </a:extLst>
          </p:cNvPr>
          <p:cNvPicPr>
            <a:picLocks noChangeAspect="1"/>
          </p:cNvPicPr>
          <p:nvPr/>
        </p:nvPicPr>
        <p:blipFill>
          <a:blip r:embed="rId2"/>
          <a:stretch>
            <a:fillRect/>
          </a:stretch>
        </p:blipFill>
        <p:spPr>
          <a:xfrm>
            <a:off x="914400" y="914400"/>
            <a:ext cx="10439400" cy="58070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36212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2319788" y="682628"/>
            <a:ext cx="7552424" cy="691526"/>
          </a:xfrm>
        </p:spPr>
        <p:txBody>
          <a:bodyPr>
            <a:normAutofit/>
          </a:bodyPr>
          <a:lstStyle/>
          <a:p>
            <a:r>
              <a:rPr lang="en-US" dirty="0"/>
              <a:t>git</a:t>
            </a:r>
          </a:p>
        </p:txBody>
      </p:sp>
      <p:sp>
        <p:nvSpPr>
          <p:cNvPr id="5" name="Slide Number Placeholder 4">
            <a:extLst>
              <a:ext uri="{FF2B5EF4-FFF2-40B4-BE49-F238E27FC236}">
                <a16:creationId xmlns:a16="http://schemas.microsoft.com/office/drawing/2014/main" id="{46868410-BE8A-4C98-9C72-20D0A2A6A8B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13</a:t>
            </a:fld>
            <a:endParaRPr lang="en-US" dirty="0"/>
          </a:p>
        </p:txBody>
      </p:sp>
      <p:pic>
        <p:nvPicPr>
          <p:cNvPr id="7" name="Picture 6">
            <a:extLst>
              <a:ext uri="{FF2B5EF4-FFF2-40B4-BE49-F238E27FC236}">
                <a16:creationId xmlns:a16="http://schemas.microsoft.com/office/drawing/2014/main" id="{8E51FFC7-2C9F-45F5-8E49-37646611BC3B}"/>
              </a:ext>
            </a:extLst>
          </p:cNvPr>
          <p:cNvPicPr>
            <a:picLocks noChangeAspect="1"/>
          </p:cNvPicPr>
          <p:nvPr/>
        </p:nvPicPr>
        <p:blipFill>
          <a:blip r:embed="rId2"/>
          <a:stretch>
            <a:fillRect/>
          </a:stretch>
        </p:blipFill>
        <p:spPr>
          <a:xfrm>
            <a:off x="2319788" y="1374154"/>
            <a:ext cx="7552424" cy="5052347"/>
          </a:xfrm>
          <a:prstGeom prst="rect">
            <a:avLst/>
          </a:prstGeom>
        </p:spPr>
      </p:pic>
    </p:spTree>
    <p:extLst>
      <p:ext uri="{BB962C8B-B14F-4D97-AF65-F5344CB8AC3E}">
        <p14:creationId xmlns:p14="http://schemas.microsoft.com/office/powerpoint/2010/main" val="314680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179939"/>
            <a:ext cx="10515600" cy="647548"/>
          </a:xfrm>
        </p:spPr>
        <p:txBody>
          <a:bodyPr anchor="ctr">
            <a:normAutofit/>
          </a:bodyPr>
          <a:lstStyle/>
          <a:p>
            <a:r>
              <a:rPr lang="en-US" dirty="0"/>
              <a:t>Project scheduling</a:t>
            </a:r>
          </a:p>
        </p:txBody>
      </p:sp>
      <p:sp>
        <p:nvSpPr>
          <p:cNvPr id="2" name="Date Placeholder 1">
            <a:extLst>
              <a:ext uri="{FF2B5EF4-FFF2-40B4-BE49-F238E27FC236}">
                <a16:creationId xmlns:a16="http://schemas.microsoft.com/office/drawing/2014/main" id="{063B6BDC-0568-466F-91ED-52067B366C6A}"/>
              </a:ext>
            </a:extLst>
          </p:cNvPr>
          <p:cNvSpPr>
            <a:spLocks noGrp="1"/>
          </p:cNvSpPr>
          <p:nvPr>
            <p:ph type="dt" sz="half" idx="10"/>
          </p:nvPr>
        </p:nvSpPr>
        <p:spPr>
          <a:xfrm>
            <a:off x="838200" y="6356350"/>
            <a:ext cx="2743200" cy="365125"/>
          </a:xfrm>
        </p:spPr>
        <p:txBody>
          <a:bodyPr/>
          <a:lstStyle/>
          <a:p>
            <a:r>
              <a:rPr lang="en-US" dirty="0"/>
              <a:t>20XX</a:t>
            </a:r>
          </a:p>
        </p:txBody>
      </p:sp>
      <p:sp>
        <p:nvSpPr>
          <p:cNvPr id="3" name="Footer Placeholder 2">
            <a:extLst>
              <a:ext uri="{FF2B5EF4-FFF2-40B4-BE49-F238E27FC236}">
                <a16:creationId xmlns:a16="http://schemas.microsoft.com/office/drawing/2014/main" id="{67A559BE-816C-475D-9ADA-DDFDF14A41D4}"/>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4" name="Slide Number Placeholder 3">
            <a:extLst>
              <a:ext uri="{FF2B5EF4-FFF2-40B4-BE49-F238E27FC236}">
                <a16:creationId xmlns:a16="http://schemas.microsoft.com/office/drawing/2014/main" id="{A8597536-70D1-46C0-A2A2-51A6BB21DB2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14</a:t>
            </a:fld>
            <a:endParaRPr lang="en-US" dirty="0"/>
          </a:p>
        </p:txBody>
      </p:sp>
      <p:pic>
        <p:nvPicPr>
          <p:cNvPr id="13316" name="Picture 4">
            <a:extLst>
              <a:ext uri="{FF2B5EF4-FFF2-40B4-BE49-F238E27FC236}">
                <a16:creationId xmlns:a16="http://schemas.microsoft.com/office/drawing/2014/main" id="{8D5533E3-277D-4D7C-BE6D-3CF13CB63D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362" y="810744"/>
            <a:ext cx="8226144" cy="1537698"/>
          </a:xfrm>
          <a:prstGeom prst="rect">
            <a:avLst/>
          </a:prstGeom>
          <a:noFill/>
          <a:extLst>
            <a:ext uri="{909E8E84-426E-40DD-AFC4-6F175D3DCCD1}">
              <a14:hiddenFill xmlns:a14="http://schemas.microsoft.com/office/drawing/2010/main">
                <a:solidFill>
                  <a:srgbClr val="FFFFFF"/>
                </a:solidFill>
              </a14:hiddenFill>
            </a:ext>
          </a:extLst>
        </p:spPr>
      </p:pic>
      <p:pic>
        <p:nvPicPr>
          <p:cNvPr id="13318" name="Picture 6">
            <a:extLst>
              <a:ext uri="{FF2B5EF4-FFF2-40B4-BE49-F238E27FC236}">
                <a16:creationId xmlns:a16="http://schemas.microsoft.com/office/drawing/2014/main" id="{6C85E83E-A9AE-495F-8C05-6B50340DFB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648" y="685799"/>
            <a:ext cx="3427259" cy="61722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54B9C44-5318-4205-A714-1325D4FDD62B}"/>
              </a:ext>
            </a:extLst>
          </p:cNvPr>
          <p:cNvPicPr>
            <a:picLocks noChangeAspect="1"/>
          </p:cNvPicPr>
          <p:nvPr/>
        </p:nvPicPr>
        <p:blipFill>
          <a:blip r:embed="rId4"/>
          <a:stretch>
            <a:fillRect/>
          </a:stretch>
        </p:blipFill>
        <p:spPr>
          <a:xfrm>
            <a:off x="3779362" y="2454592"/>
            <a:ext cx="8226145" cy="4182428"/>
          </a:xfrm>
          <a:prstGeom prst="rect">
            <a:avLst/>
          </a:prstGeom>
        </p:spPr>
      </p:pic>
    </p:spTree>
    <p:extLst>
      <p:ext uri="{BB962C8B-B14F-4D97-AF65-F5344CB8AC3E}">
        <p14:creationId xmlns:p14="http://schemas.microsoft.com/office/powerpoint/2010/main" val="8695594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2932112" y="470544"/>
            <a:ext cx="8421688" cy="688156"/>
          </a:xfrm>
        </p:spPr>
        <p:txBody>
          <a:bodyPr/>
          <a:lstStyle/>
          <a:p>
            <a:r>
              <a:rPr lang="en-US" dirty="0"/>
              <a:t>Budgeting</a:t>
            </a:r>
          </a:p>
        </p:txBody>
      </p:sp>
      <p:sp>
        <p:nvSpPr>
          <p:cNvPr id="14" name="Slide Number Placeholder 13">
            <a:extLst>
              <a:ext uri="{FF2B5EF4-FFF2-40B4-BE49-F238E27FC236}">
                <a16:creationId xmlns:a16="http://schemas.microsoft.com/office/drawing/2014/main" id="{42152A75-1CD2-44EC-9374-C83D4604A5D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sp>
        <p:nvSpPr>
          <p:cNvPr id="18" name="TextBox 17">
            <a:extLst>
              <a:ext uri="{FF2B5EF4-FFF2-40B4-BE49-F238E27FC236}">
                <a16:creationId xmlns:a16="http://schemas.microsoft.com/office/drawing/2014/main" id="{5DA315B5-4E5B-4798-B468-2030786F5797}"/>
              </a:ext>
            </a:extLst>
          </p:cNvPr>
          <p:cNvSpPr txBox="1"/>
          <p:nvPr/>
        </p:nvSpPr>
        <p:spPr>
          <a:xfrm>
            <a:off x="2045616" y="2136338"/>
            <a:ext cx="4524866" cy="3693319"/>
          </a:xfrm>
          <a:prstGeom prst="rect">
            <a:avLst/>
          </a:prstGeom>
          <a:noFill/>
        </p:spPr>
        <p:txBody>
          <a:bodyPr wrap="square" rtlCol="0">
            <a:spAutoFit/>
          </a:bodyPr>
          <a:lstStyle/>
          <a:p>
            <a:r>
              <a:rPr lang="en-GB" dirty="0">
                <a:effectLst/>
                <a:latin typeface="Arial" panose="020B0604020202020204" pitchFamily="34" charset="0"/>
              </a:rPr>
              <a:t>Constructive Cost Model: </a:t>
            </a:r>
            <a:br>
              <a:rPr lang="en-GB" dirty="0"/>
            </a:br>
            <a:r>
              <a:rPr lang="en-GB" dirty="0">
                <a:effectLst/>
                <a:latin typeface="Arial" panose="020B0604020202020204" pitchFamily="34" charset="0"/>
              </a:rPr>
              <a:t>→</a:t>
            </a:r>
            <a:r>
              <a:rPr lang="en-GB" dirty="0">
                <a:effectLst/>
                <a:latin typeface="Courier New" panose="02070309020205020404" pitchFamily="49" charset="0"/>
              </a:rPr>
              <a:t> </a:t>
            </a:r>
            <a:r>
              <a:rPr lang="en-GB" dirty="0">
                <a:effectLst/>
                <a:latin typeface="Arial" panose="020B0604020202020204" pitchFamily="34" charset="0"/>
              </a:rPr>
              <a:t>Project type : Organic </a:t>
            </a:r>
            <a:br>
              <a:rPr lang="en-GB" dirty="0"/>
            </a:br>
            <a:r>
              <a:rPr lang="en-GB" dirty="0">
                <a:effectLst/>
                <a:latin typeface="Arial" panose="020B0604020202020204" pitchFamily="34" charset="0"/>
              </a:rPr>
              <a:t>→</a:t>
            </a:r>
            <a:r>
              <a:rPr lang="en-GB" dirty="0">
                <a:effectLst/>
                <a:latin typeface="Courier New" panose="02070309020205020404" pitchFamily="49" charset="0"/>
              </a:rPr>
              <a:t> </a:t>
            </a:r>
            <a:r>
              <a:rPr lang="en-GB" dirty="0">
                <a:effectLst/>
                <a:latin typeface="Arial" panose="020B0604020202020204" pitchFamily="34" charset="0"/>
              </a:rPr>
              <a:t>Coefficient</a:t>
            </a:r>
            <a:r>
              <a:rPr lang="en-GB" sz="1100" dirty="0">
                <a:effectLst/>
                <a:latin typeface="Arial" panose="020B0604020202020204" pitchFamily="34" charset="0"/>
              </a:rPr>
              <a:t>&lt;effort factor&gt;</a:t>
            </a:r>
            <a:r>
              <a:rPr lang="en-GB" dirty="0">
                <a:effectLst/>
                <a:latin typeface="Arial" panose="020B0604020202020204" pitchFamily="34" charset="0"/>
              </a:rPr>
              <a:t> : 2.40</a:t>
            </a:r>
            <a:br>
              <a:rPr lang="en-GB" dirty="0"/>
            </a:br>
            <a:r>
              <a:rPr lang="en-GB" dirty="0">
                <a:effectLst/>
                <a:latin typeface="Arial" panose="020B0604020202020204" pitchFamily="34" charset="0"/>
              </a:rPr>
              <a:t>→</a:t>
            </a:r>
            <a:r>
              <a:rPr lang="en-GB" dirty="0">
                <a:effectLst/>
                <a:latin typeface="Courier New" panose="02070309020205020404" pitchFamily="49" charset="0"/>
              </a:rPr>
              <a:t> </a:t>
            </a:r>
            <a:r>
              <a:rPr lang="en-GB" dirty="0">
                <a:effectLst/>
                <a:latin typeface="Arial" panose="020B0604020202020204" pitchFamily="34" charset="0"/>
              </a:rPr>
              <a:t>SLOC : 10000 Lines </a:t>
            </a:r>
            <a:br>
              <a:rPr lang="en-GB" dirty="0"/>
            </a:br>
            <a:r>
              <a:rPr lang="en-GB" dirty="0">
                <a:effectLst/>
                <a:latin typeface="Arial" panose="020B0604020202020204" pitchFamily="34" charset="0"/>
              </a:rPr>
              <a:t>→</a:t>
            </a:r>
            <a:r>
              <a:rPr lang="en-GB" dirty="0">
                <a:effectLst/>
                <a:latin typeface="Courier New" panose="02070309020205020404" pitchFamily="49" charset="0"/>
              </a:rPr>
              <a:t> </a:t>
            </a:r>
            <a:r>
              <a:rPr lang="en-GB" dirty="0">
                <a:effectLst/>
                <a:latin typeface="Arial" panose="020B0604020202020204" pitchFamily="34" charset="0"/>
              </a:rPr>
              <a:t>Project complexity(P) = 1.05 </a:t>
            </a:r>
            <a:br>
              <a:rPr lang="en-GB" dirty="0"/>
            </a:br>
            <a:r>
              <a:rPr lang="en-GB" dirty="0">
                <a:effectLst/>
                <a:latin typeface="Arial" panose="020B0604020202020204" pitchFamily="34" charset="0"/>
              </a:rPr>
              <a:t>→</a:t>
            </a:r>
            <a:r>
              <a:rPr lang="en-GB" dirty="0">
                <a:effectLst/>
                <a:latin typeface="Courier New" panose="02070309020205020404" pitchFamily="49" charset="0"/>
              </a:rPr>
              <a:t> </a:t>
            </a:r>
            <a:r>
              <a:rPr lang="en-GB" dirty="0">
                <a:effectLst/>
                <a:latin typeface="Arial" panose="020B0604020202020204" pitchFamily="34" charset="0"/>
              </a:rPr>
              <a:t>SLOC-dependent coefficient(T) = 0.38 </a:t>
            </a:r>
            <a:br>
              <a:rPr lang="en-GB" dirty="0"/>
            </a:br>
            <a:r>
              <a:rPr lang="en-GB" dirty="0">
                <a:effectLst/>
                <a:latin typeface="Arial" panose="020B0604020202020204" pitchFamily="34" charset="0"/>
              </a:rPr>
              <a:t>→</a:t>
            </a:r>
            <a:r>
              <a:rPr lang="en-GB" dirty="0">
                <a:effectLst/>
                <a:latin typeface="Courier New" panose="02070309020205020404" pitchFamily="49" charset="0"/>
              </a:rPr>
              <a:t> </a:t>
            </a:r>
            <a:r>
              <a:rPr lang="en-GB" dirty="0">
                <a:effectLst/>
                <a:latin typeface="Arial" panose="020B0604020202020204" pitchFamily="34" charset="0"/>
              </a:rPr>
              <a:t>PM: (2.40* 101.05) = 26.93 ≈ 27 </a:t>
            </a:r>
            <a:br>
              <a:rPr lang="en-GB" dirty="0"/>
            </a:br>
            <a:r>
              <a:rPr lang="en-GB" dirty="0">
                <a:effectLst/>
                <a:latin typeface="Arial" panose="020B0604020202020204" pitchFamily="34" charset="0"/>
              </a:rPr>
              <a:t>→</a:t>
            </a:r>
            <a:r>
              <a:rPr lang="en-GB" dirty="0">
                <a:effectLst/>
                <a:latin typeface="Courier New" panose="02070309020205020404" pitchFamily="49" charset="0"/>
              </a:rPr>
              <a:t> </a:t>
            </a:r>
            <a:r>
              <a:rPr lang="en-GB" dirty="0">
                <a:effectLst/>
                <a:latin typeface="Arial" panose="020B0604020202020204" pitchFamily="34" charset="0"/>
              </a:rPr>
              <a:t>DM: (2.50* 26.930.38) = 8.74 </a:t>
            </a:r>
          </a:p>
          <a:p>
            <a:r>
              <a:rPr lang="en-GB" dirty="0">
                <a:latin typeface="Arial" panose="020B0604020202020204" pitchFamily="34" charset="0"/>
              </a:rPr>
              <a:t>		</a:t>
            </a:r>
            <a:r>
              <a:rPr lang="en-GB" dirty="0">
                <a:effectLst/>
                <a:latin typeface="Arial" panose="020B0604020202020204" pitchFamily="34" charset="0"/>
              </a:rPr>
              <a:t>= 9 Months </a:t>
            </a:r>
          </a:p>
          <a:p>
            <a:r>
              <a:rPr lang="en-GB" dirty="0">
                <a:latin typeface="Arial" panose="020B0604020202020204" pitchFamily="34" charset="0"/>
              </a:rPr>
              <a:t>		</a:t>
            </a:r>
            <a:r>
              <a:rPr lang="en-GB" dirty="0">
                <a:effectLst/>
                <a:latin typeface="Arial" panose="020B0604020202020204" pitchFamily="34" charset="0"/>
              </a:rPr>
              <a:t>= 2160 WH </a:t>
            </a:r>
            <a:br>
              <a:rPr lang="en-GB" dirty="0"/>
            </a:br>
            <a:r>
              <a:rPr lang="en-GB" dirty="0">
                <a:effectLst/>
                <a:latin typeface="Arial" panose="020B0604020202020204" pitchFamily="34" charset="0"/>
              </a:rPr>
              <a:t>→</a:t>
            </a:r>
            <a:r>
              <a:rPr lang="en-GB" dirty="0">
                <a:effectLst/>
                <a:latin typeface="Courier New" panose="02070309020205020404" pitchFamily="49" charset="0"/>
              </a:rPr>
              <a:t> </a:t>
            </a:r>
            <a:r>
              <a:rPr lang="en-GB" dirty="0">
                <a:effectLst/>
                <a:latin typeface="Arial" panose="020B0604020202020204" pitchFamily="34" charset="0"/>
              </a:rPr>
              <a:t>Required People(ST): PM/DM </a:t>
            </a:r>
          </a:p>
          <a:p>
            <a:r>
              <a:rPr lang="en-GB" dirty="0">
                <a:latin typeface="Arial" panose="020B0604020202020204" pitchFamily="34" charset="0"/>
              </a:rPr>
              <a:t>		</a:t>
            </a:r>
            <a:r>
              <a:rPr lang="en-GB" dirty="0">
                <a:effectLst/>
                <a:latin typeface="Arial" panose="020B0604020202020204" pitchFamily="34" charset="0"/>
              </a:rPr>
              <a:t>= 26.93/8.74 </a:t>
            </a:r>
          </a:p>
          <a:p>
            <a:r>
              <a:rPr lang="en-GB" dirty="0">
                <a:latin typeface="Arial" panose="020B0604020202020204" pitchFamily="34" charset="0"/>
              </a:rPr>
              <a:t>		</a:t>
            </a:r>
            <a:r>
              <a:rPr lang="en-GB" dirty="0">
                <a:effectLst/>
                <a:latin typeface="Arial" panose="020B0604020202020204" pitchFamily="34" charset="0"/>
              </a:rPr>
              <a:t>= 3.80 ≈ 4</a:t>
            </a:r>
            <a:endParaRPr lang="en-GB" dirty="0"/>
          </a:p>
        </p:txBody>
      </p:sp>
      <p:graphicFrame>
        <p:nvGraphicFramePr>
          <p:cNvPr id="19" name="Table 19">
            <a:extLst>
              <a:ext uri="{FF2B5EF4-FFF2-40B4-BE49-F238E27FC236}">
                <a16:creationId xmlns:a16="http://schemas.microsoft.com/office/drawing/2014/main" id="{2B6CA958-DAE3-4639-9738-F679AE336A3F}"/>
              </a:ext>
            </a:extLst>
          </p:cNvPr>
          <p:cNvGraphicFramePr>
            <a:graphicFrameLocks noGrp="1"/>
          </p:cNvGraphicFramePr>
          <p:nvPr>
            <p:extLst>
              <p:ext uri="{D42A27DB-BD31-4B8C-83A1-F6EECF244321}">
                <p14:modId xmlns:p14="http://schemas.microsoft.com/office/powerpoint/2010/main" val="3474353625"/>
              </p:ext>
            </p:extLst>
          </p:nvPr>
        </p:nvGraphicFramePr>
        <p:xfrm>
          <a:off x="6683604" y="1329179"/>
          <a:ext cx="5137608" cy="5058277"/>
        </p:xfrm>
        <a:graphic>
          <a:graphicData uri="http://schemas.openxmlformats.org/drawingml/2006/table">
            <a:tbl>
              <a:tblPr firstRow="1" bandRow="1">
                <a:tableStyleId>{073A0DAA-6AF3-43AB-8588-CEC1D06C72B9}</a:tableStyleId>
              </a:tblPr>
              <a:tblGrid>
                <a:gridCol w="2568804">
                  <a:extLst>
                    <a:ext uri="{9D8B030D-6E8A-4147-A177-3AD203B41FA5}">
                      <a16:colId xmlns:a16="http://schemas.microsoft.com/office/drawing/2014/main" val="3090541566"/>
                    </a:ext>
                  </a:extLst>
                </a:gridCol>
                <a:gridCol w="2568804">
                  <a:extLst>
                    <a:ext uri="{9D8B030D-6E8A-4147-A177-3AD203B41FA5}">
                      <a16:colId xmlns:a16="http://schemas.microsoft.com/office/drawing/2014/main" val="1655782599"/>
                    </a:ext>
                  </a:extLst>
                </a:gridCol>
              </a:tblGrid>
              <a:tr h="408905">
                <a:tc>
                  <a:txBody>
                    <a:bodyPr/>
                    <a:lstStyle/>
                    <a:p>
                      <a:pPr algn="ctr"/>
                      <a:r>
                        <a:rPr lang="en-US" dirty="0"/>
                        <a:t>Costs</a:t>
                      </a:r>
                      <a:endParaRPr lang="en-GB" dirty="0"/>
                    </a:p>
                  </a:txBody>
                  <a:tcPr/>
                </a:tc>
                <a:tc>
                  <a:txBody>
                    <a:bodyPr/>
                    <a:lstStyle/>
                    <a:p>
                      <a:pPr algn="ctr"/>
                      <a:r>
                        <a:rPr lang="en-US" dirty="0"/>
                        <a:t>Amount</a:t>
                      </a:r>
                      <a:endParaRPr lang="en-GB" dirty="0"/>
                    </a:p>
                  </a:txBody>
                  <a:tcPr/>
                </a:tc>
                <a:extLst>
                  <a:ext uri="{0D108BD9-81ED-4DB2-BD59-A6C34878D82A}">
                    <a16:rowId xmlns:a16="http://schemas.microsoft.com/office/drawing/2014/main" val="675796538"/>
                  </a:ext>
                </a:extLst>
              </a:tr>
              <a:tr h="408905">
                <a:tc>
                  <a:txBody>
                    <a:bodyPr/>
                    <a:lstStyle/>
                    <a:p>
                      <a:r>
                        <a:rPr lang="en-GB" sz="1800" kern="1200" dirty="0">
                          <a:solidFill>
                            <a:schemeClr val="dk1"/>
                          </a:solidFill>
                          <a:effectLst/>
                          <a:latin typeface="+mn-lt"/>
                          <a:ea typeface="+mn-ea"/>
                          <a:cs typeface="+mn-cs"/>
                        </a:rPr>
                        <a:t>Developer Salary</a:t>
                      </a:r>
                      <a:endParaRPr lang="en-GB" dirty="0"/>
                    </a:p>
                  </a:txBody>
                  <a:tcPr/>
                </a:tc>
                <a:tc>
                  <a:txBody>
                    <a:bodyPr/>
                    <a:lstStyle/>
                    <a:p>
                      <a:r>
                        <a:rPr lang="en-GB" sz="1800" kern="1200" dirty="0">
                          <a:solidFill>
                            <a:schemeClr val="dk1"/>
                          </a:solidFill>
                          <a:effectLst/>
                          <a:latin typeface="+mn-lt"/>
                          <a:ea typeface="+mn-ea"/>
                          <a:cs typeface="+mn-cs"/>
                        </a:rPr>
                        <a:t>15,12000 Taka</a:t>
                      </a:r>
                      <a:endParaRPr lang="en-GB" dirty="0"/>
                    </a:p>
                  </a:txBody>
                  <a:tcPr/>
                </a:tc>
                <a:extLst>
                  <a:ext uri="{0D108BD9-81ED-4DB2-BD59-A6C34878D82A}">
                    <a16:rowId xmlns:a16="http://schemas.microsoft.com/office/drawing/2014/main" val="3846373010"/>
                  </a:ext>
                </a:extLst>
              </a:tr>
              <a:tr h="43595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Requirement Analysis</a:t>
                      </a:r>
                      <a:endParaRPr lang="en-GB" dirty="0"/>
                    </a:p>
                  </a:txBody>
                  <a:tcPr/>
                </a:tc>
                <a:tc>
                  <a:txBody>
                    <a:bodyPr/>
                    <a:lstStyle/>
                    <a:p>
                      <a:r>
                        <a:rPr lang="en-GB" sz="1800" kern="1200" dirty="0">
                          <a:solidFill>
                            <a:schemeClr val="dk1"/>
                          </a:solidFill>
                          <a:effectLst/>
                          <a:latin typeface="+mn-lt"/>
                          <a:ea typeface="+mn-ea"/>
                          <a:cs typeface="+mn-cs"/>
                        </a:rPr>
                        <a:t>90,000 Taka</a:t>
                      </a:r>
                      <a:endParaRPr lang="en-GB" dirty="0"/>
                    </a:p>
                  </a:txBody>
                  <a:tcPr/>
                </a:tc>
                <a:extLst>
                  <a:ext uri="{0D108BD9-81ED-4DB2-BD59-A6C34878D82A}">
                    <a16:rowId xmlns:a16="http://schemas.microsoft.com/office/drawing/2014/main" val="3771722913"/>
                  </a:ext>
                </a:extLst>
              </a:tr>
              <a:tr h="408905">
                <a:tc>
                  <a:txBody>
                    <a:bodyPr/>
                    <a:lstStyle/>
                    <a:p>
                      <a:r>
                        <a:rPr lang="en-GB" sz="1800" kern="1200" dirty="0">
                          <a:solidFill>
                            <a:schemeClr val="dk1"/>
                          </a:solidFill>
                          <a:effectLst/>
                          <a:latin typeface="+mn-lt"/>
                          <a:ea typeface="+mn-ea"/>
                          <a:cs typeface="+mn-cs"/>
                        </a:rPr>
                        <a:t>Transportation Cost</a:t>
                      </a:r>
                      <a:endParaRPr lang="en-GB" dirty="0"/>
                    </a:p>
                  </a:txBody>
                  <a:tcPr/>
                </a:tc>
                <a:tc>
                  <a:txBody>
                    <a:bodyPr/>
                    <a:lstStyle/>
                    <a:p>
                      <a:r>
                        <a:rPr lang="en-GB" sz="1800" kern="1200" dirty="0">
                          <a:solidFill>
                            <a:schemeClr val="dk1"/>
                          </a:solidFill>
                          <a:effectLst/>
                          <a:latin typeface="+mn-lt"/>
                          <a:ea typeface="+mn-ea"/>
                          <a:cs typeface="+mn-cs"/>
                        </a:rPr>
                        <a:t>10,000 Taka </a:t>
                      </a:r>
                      <a:endParaRPr lang="en-GB" dirty="0"/>
                    </a:p>
                  </a:txBody>
                  <a:tcPr/>
                </a:tc>
                <a:extLst>
                  <a:ext uri="{0D108BD9-81ED-4DB2-BD59-A6C34878D82A}">
                    <a16:rowId xmlns:a16="http://schemas.microsoft.com/office/drawing/2014/main" val="3726052803"/>
                  </a:ext>
                </a:extLst>
              </a:tr>
              <a:tr h="675541">
                <a:tc>
                  <a:txBody>
                    <a:bodyPr/>
                    <a:lstStyle/>
                    <a:p>
                      <a:r>
                        <a:rPr lang="en-GB" sz="1800" kern="1200" dirty="0">
                          <a:solidFill>
                            <a:schemeClr val="dk1"/>
                          </a:solidFill>
                          <a:effectLst/>
                          <a:latin typeface="+mn-lt"/>
                          <a:ea typeface="+mn-ea"/>
                          <a:cs typeface="+mn-cs"/>
                        </a:rPr>
                        <a:t>Training &amp; Hardware Expense</a:t>
                      </a:r>
                      <a:endParaRPr lang="en-GB" dirty="0"/>
                    </a:p>
                  </a:txBody>
                  <a:tcPr/>
                </a:tc>
                <a:tc>
                  <a:txBody>
                    <a:bodyPr/>
                    <a:lstStyle/>
                    <a:p>
                      <a:r>
                        <a:rPr lang="en-GB" sz="1800" kern="1200" dirty="0">
                          <a:solidFill>
                            <a:schemeClr val="dk1"/>
                          </a:solidFill>
                          <a:effectLst/>
                          <a:latin typeface="+mn-lt"/>
                          <a:ea typeface="+mn-ea"/>
                          <a:cs typeface="+mn-cs"/>
                        </a:rPr>
                        <a:t>10,000 Taka </a:t>
                      </a:r>
                      <a:endParaRPr lang="en-GB" dirty="0"/>
                    </a:p>
                  </a:txBody>
                  <a:tcPr/>
                </a:tc>
                <a:extLst>
                  <a:ext uri="{0D108BD9-81ED-4DB2-BD59-A6C34878D82A}">
                    <a16:rowId xmlns:a16="http://schemas.microsoft.com/office/drawing/2014/main" val="3623799752"/>
                  </a:ext>
                </a:extLst>
              </a:tr>
              <a:tr h="408905">
                <a:tc>
                  <a:txBody>
                    <a:bodyPr/>
                    <a:lstStyle/>
                    <a:p>
                      <a:r>
                        <a:rPr lang="en-GB" sz="1800" kern="1200" dirty="0">
                          <a:solidFill>
                            <a:schemeClr val="dk1"/>
                          </a:solidFill>
                          <a:effectLst/>
                          <a:latin typeface="+mn-lt"/>
                          <a:ea typeface="+mn-ea"/>
                          <a:cs typeface="+mn-cs"/>
                        </a:rPr>
                        <a:t>Rent Expense</a:t>
                      </a:r>
                      <a:endParaRPr lang="en-GB" dirty="0"/>
                    </a:p>
                  </a:txBody>
                  <a:tcPr/>
                </a:tc>
                <a:tc>
                  <a:txBody>
                    <a:bodyPr/>
                    <a:lstStyle/>
                    <a:p>
                      <a:r>
                        <a:rPr lang="en-GB" sz="1800" kern="1200" dirty="0">
                          <a:solidFill>
                            <a:schemeClr val="dk1"/>
                          </a:solidFill>
                          <a:effectLst/>
                          <a:latin typeface="+mn-lt"/>
                          <a:ea typeface="+mn-ea"/>
                          <a:cs typeface="+mn-cs"/>
                        </a:rPr>
                        <a:t>90,000 Taka</a:t>
                      </a:r>
                      <a:endParaRPr lang="en-GB" dirty="0"/>
                    </a:p>
                  </a:txBody>
                  <a:tcPr/>
                </a:tc>
                <a:extLst>
                  <a:ext uri="{0D108BD9-81ED-4DB2-BD59-A6C34878D82A}">
                    <a16:rowId xmlns:a16="http://schemas.microsoft.com/office/drawing/2014/main" val="856091278"/>
                  </a:ext>
                </a:extLst>
              </a:tr>
              <a:tr h="408905">
                <a:tc>
                  <a:txBody>
                    <a:bodyPr/>
                    <a:lstStyle/>
                    <a:p>
                      <a:r>
                        <a:rPr lang="en-GB" sz="1800" kern="1200" dirty="0">
                          <a:solidFill>
                            <a:schemeClr val="dk1"/>
                          </a:solidFill>
                          <a:effectLst/>
                          <a:latin typeface="+mn-lt"/>
                          <a:ea typeface="+mn-ea"/>
                          <a:cs typeface="+mn-cs"/>
                        </a:rPr>
                        <a:t>Total Utilities </a:t>
                      </a:r>
                      <a:endParaRPr lang="en-GB" dirty="0"/>
                    </a:p>
                  </a:txBody>
                  <a:tcPr/>
                </a:tc>
                <a:tc>
                  <a:txBody>
                    <a:bodyPr/>
                    <a:lstStyle/>
                    <a:p>
                      <a:r>
                        <a:rPr lang="en-GB" sz="1800" kern="1200" dirty="0">
                          <a:solidFill>
                            <a:schemeClr val="dk1"/>
                          </a:solidFill>
                          <a:effectLst/>
                          <a:latin typeface="+mn-lt"/>
                          <a:ea typeface="+mn-ea"/>
                          <a:cs typeface="+mn-cs"/>
                        </a:rPr>
                        <a:t>20,000 Taka</a:t>
                      </a:r>
                      <a:endParaRPr lang="en-GB" dirty="0"/>
                    </a:p>
                  </a:txBody>
                  <a:tcPr/>
                </a:tc>
                <a:extLst>
                  <a:ext uri="{0D108BD9-81ED-4DB2-BD59-A6C34878D82A}">
                    <a16:rowId xmlns:a16="http://schemas.microsoft.com/office/drawing/2014/main" val="3241988915"/>
                  </a:ext>
                </a:extLst>
              </a:tr>
              <a:tr h="408905">
                <a:tc>
                  <a:txBody>
                    <a:bodyPr/>
                    <a:lstStyle/>
                    <a:p>
                      <a:r>
                        <a:rPr lang="en-GB" sz="1800" kern="1200" dirty="0">
                          <a:solidFill>
                            <a:schemeClr val="dk1"/>
                          </a:solidFill>
                          <a:effectLst/>
                          <a:latin typeface="+mn-lt"/>
                          <a:ea typeface="+mn-ea"/>
                          <a:cs typeface="+mn-cs"/>
                        </a:rPr>
                        <a:t>Maintenance</a:t>
                      </a:r>
                      <a:endParaRPr lang="en-GB" dirty="0"/>
                    </a:p>
                  </a:txBody>
                  <a:tcPr/>
                </a:tc>
                <a:tc>
                  <a:txBody>
                    <a:bodyPr/>
                    <a:lstStyle/>
                    <a:p>
                      <a:r>
                        <a:rPr lang="en-GB" sz="1800" kern="1200" dirty="0">
                          <a:solidFill>
                            <a:schemeClr val="dk1"/>
                          </a:solidFill>
                          <a:effectLst/>
                          <a:latin typeface="+mn-lt"/>
                          <a:ea typeface="+mn-ea"/>
                          <a:cs typeface="+mn-cs"/>
                        </a:rPr>
                        <a:t>60,000 Taka</a:t>
                      </a:r>
                      <a:endParaRPr lang="en-GB" dirty="0"/>
                    </a:p>
                  </a:txBody>
                  <a:tcPr/>
                </a:tc>
                <a:extLst>
                  <a:ext uri="{0D108BD9-81ED-4DB2-BD59-A6C34878D82A}">
                    <a16:rowId xmlns:a16="http://schemas.microsoft.com/office/drawing/2014/main" val="3035802990"/>
                  </a:ext>
                </a:extLst>
              </a:tr>
              <a:tr h="6755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Total Estimated Expense</a:t>
                      </a:r>
                      <a:endParaRPr lang="en-GB" dirty="0"/>
                    </a:p>
                  </a:txBody>
                  <a:tcPr/>
                </a:tc>
                <a:tc>
                  <a:txBody>
                    <a:bodyPr/>
                    <a:lstStyle/>
                    <a:p>
                      <a:r>
                        <a:rPr lang="en-GB" sz="1800" kern="1200" dirty="0">
                          <a:solidFill>
                            <a:schemeClr val="dk1"/>
                          </a:solidFill>
                          <a:effectLst/>
                          <a:latin typeface="+mn-lt"/>
                          <a:ea typeface="+mn-ea"/>
                          <a:cs typeface="+mn-cs"/>
                        </a:rPr>
                        <a:t>18,82,000Taka</a:t>
                      </a:r>
                      <a:endParaRPr lang="en-GB" dirty="0"/>
                    </a:p>
                  </a:txBody>
                  <a:tcPr/>
                </a:tc>
                <a:extLst>
                  <a:ext uri="{0D108BD9-81ED-4DB2-BD59-A6C34878D82A}">
                    <a16:rowId xmlns:a16="http://schemas.microsoft.com/office/drawing/2014/main" val="1416679788"/>
                  </a:ext>
                </a:extLst>
              </a:tr>
              <a:tr h="408905">
                <a:tc>
                  <a:txBody>
                    <a:bodyPr/>
                    <a:lstStyle/>
                    <a:p>
                      <a:r>
                        <a:rPr lang="en-GB" sz="1800" kern="1200" dirty="0">
                          <a:solidFill>
                            <a:schemeClr val="dk1"/>
                          </a:solidFill>
                          <a:effectLst/>
                          <a:latin typeface="+mn-lt"/>
                          <a:ea typeface="+mn-ea"/>
                          <a:cs typeface="+mn-cs"/>
                        </a:rPr>
                        <a:t>Profit</a:t>
                      </a:r>
                      <a:endParaRPr lang="en-GB" dirty="0"/>
                    </a:p>
                  </a:txBody>
                  <a:tcPr/>
                </a:tc>
                <a:tc>
                  <a:txBody>
                    <a:bodyPr/>
                    <a:lstStyle/>
                    <a:p>
                      <a:r>
                        <a:rPr lang="en-GB" sz="1800" kern="1200" dirty="0">
                          <a:solidFill>
                            <a:schemeClr val="dk1"/>
                          </a:solidFill>
                          <a:effectLst/>
                          <a:latin typeface="+mn-lt"/>
                          <a:ea typeface="+mn-ea"/>
                          <a:cs typeface="+mn-cs"/>
                        </a:rPr>
                        <a:t>3,76,400 Taka</a:t>
                      </a:r>
                      <a:endParaRPr lang="en-GB" dirty="0"/>
                    </a:p>
                  </a:txBody>
                  <a:tcPr/>
                </a:tc>
                <a:extLst>
                  <a:ext uri="{0D108BD9-81ED-4DB2-BD59-A6C34878D82A}">
                    <a16:rowId xmlns:a16="http://schemas.microsoft.com/office/drawing/2014/main" val="1518358524"/>
                  </a:ext>
                </a:extLst>
              </a:tr>
              <a:tr h="408905">
                <a:tc>
                  <a:txBody>
                    <a:bodyPr/>
                    <a:lstStyle/>
                    <a:p>
                      <a:r>
                        <a:rPr lang="en-GB" sz="2000" b="1" kern="1200" dirty="0">
                          <a:solidFill>
                            <a:schemeClr val="dk1"/>
                          </a:solidFill>
                          <a:effectLst/>
                          <a:latin typeface="+mn-lt"/>
                          <a:ea typeface="+mn-ea"/>
                          <a:cs typeface="+mn-cs"/>
                        </a:rPr>
                        <a:t>Project Budget</a:t>
                      </a:r>
                      <a:endParaRPr lang="en-GB" sz="2000" b="1" dirty="0"/>
                    </a:p>
                  </a:txBody>
                  <a:tcPr/>
                </a:tc>
                <a:tc>
                  <a:txBody>
                    <a:bodyPr/>
                    <a:lstStyle/>
                    <a:p>
                      <a:r>
                        <a:rPr lang="en-GB" sz="2000" b="1" kern="1200" dirty="0">
                          <a:solidFill>
                            <a:schemeClr val="dk1"/>
                          </a:solidFill>
                          <a:effectLst/>
                          <a:latin typeface="+mn-lt"/>
                          <a:ea typeface="+mn-ea"/>
                          <a:cs typeface="+mn-cs"/>
                        </a:rPr>
                        <a:t>22,58,400 Taka</a:t>
                      </a:r>
                      <a:endParaRPr lang="en-GB" sz="2000" b="1" dirty="0"/>
                    </a:p>
                  </a:txBody>
                  <a:tcPr/>
                </a:tc>
                <a:extLst>
                  <a:ext uri="{0D108BD9-81ED-4DB2-BD59-A6C34878D82A}">
                    <a16:rowId xmlns:a16="http://schemas.microsoft.com/office/drawing/2014/main" val="3918140763"/>
                  </a:ext>
                </a:extLst>
              </a:tr>
            </a:tbl>
          </a:graphicData>
        </a:graphic>
      </p:graphicFrame>
    </p:spTree>
    <p:extLst>
      <p:ext uri="{BB962C8B-B14F-4D97-AF65-F5344CB8AC3E}">
        <p14:creationId xmlns:p14="http://schemas.microsoft.com/office/powerpoint/2010/main" val="10574093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CE411-A675-4579-84B5-6D55110127C8}"/>
              </a:ext>
            </a:extLst>
          </p:cNvPr>
          <p:cNvSpPr>
            <a:spLocks noGrp="1"/>
          </p:cNvSpPr>
          <p:nvPr>
            <p:ph type="title"/>
          </p:nvPr>
        </p:nvSpPr>
        <p:spPr>
          <a:xfrm>
            <a:off x="2620780" y="742248"/>
            <a:ext cx="9469620" cy="2686752"/>
          </a:xfrm>
        </p:spPr>
        <p:txBody>
          <a:bodyPr>
            <a:normAutofit fontScale="90000"/>
          </a:bodyPr>
          <a:lstStyle/>
          <a:p>
            <a:r>
              <a:rPr lang="en-US" sz="4000" dirty="0"/>
              <a:t>CONCLUSION</a:t>
            </a:r>
            <a:br>
              <a:rPr lang="en-US" sz="3200" dirty="0"/>
            </a:br>
            <a:br>
              <a:rPr lang="en-US" sz="3200" dirty="0"/>
            </a:br>
            <a:br>
              <a:rPr lang="en-US" sz="3200" dirty="0"/>
            </a:br>
            <a:br>
              <a:rPr lang="en-US" sz="3200" dirty="0"/>
            </a:br>
            <a:br>
              <a:rPr lang="en-US" sz="3200" dirty="0"/>
            </a:br>
            <a:br>
              <a:rPr lang="en-US" sz="1800" dirty="0"/>
            </a:br>
            <a:endParaRPr lang="en-US" sz="1800" dirty="0"/>
          </a:p>
        </p:txBody>
      </p:sp>
      <p:sp>
        <p:nvSpPr>
          <p:cNvPr id="9" name="Slide Number Placeholder 8">
            <a:extLst>
              <a:ext uri="{FF2B5EF4-FFF2-40B4-BE49-F238E27FC236}">
                <a16:creationId xmlns:a16="http://schemas.microsoft.com/office/drawing/2014/main" id="{384D14B3-1CD7-49E6-BA7A-B8A27913A34B}"/>
              </a:ext>
            </a:extLst>
          </p:cNvPr>
          <p:cNvSpPr>
            <a:spLocks noGrp="1"/>
          </p:cNvSpPr>
          <p:nvPr>
            <p:ph type="sldNum" sz="quarter" idx="12"/>
          </p:nvPr>
        </p:nvSpPr>
        <p:spPr/>
        <p:txBody>
          <a:bodyPr/>
          <a:lstStyle/>
          <a:p>
            <a:fld id="{B5CEABB6-07DC-46E8-9B57-56EC44A396E5}" type="slidenum">
              <a:rPr lang="en-US" smtClean="0"/>
              <a:t>16</a:t>
            </a:fld>
            <a:endParaRPr lang="en-US" dirty="0"/>
          </a:p>
        </p:txBody>
      </p:sp>
      <p:sp>
        <p:nvSpPr>
          <p:cNvPr id="10" name="TextBox 9">
            <a:extLst>
              <a:ext uri="{FF2B5EF4-FFF2-40B4-BE49-F238E27FC236}">
                <a16:creationId xmlns:a16="http://schemas.microsoft.com/office/drawing/2014/main" id="{D108E9DE-0C05-464E-BA47-70E71EC3639F}"/>
              </a:ext>
            </a:extLst>
          </p:cNvPr>
          <p:cNvSpPr txBox="1"/>
          <p:nvPr/>
        </p:nvSpPr>
        <p:spPr>
          <a:xfrm>
            <a:off x="2516554" y="2721114"/>
            <a:ext cx="9315938" cy="1015663"/>
          </a:xfrm>
          <a:prstGeom prst="rect">
            <a:avLst/>
          </a:prstGeom>
          <a:noFill/>
        </p:spPr>
        <p:txBody>
          <a:bodyPr wrap="square" rtlCol="0">
            <a:spAutoFit/>
          </a:bodyPr>
          <a:lstStyle/>
          <a:p>
            <a:pPr algn="just"/>
            <a:r>
              <a:rPr lang="en-US" sz="2000" dirty="0"/>
              <a:t>Overall, we’ve learnt a lot of things from this project like UI Design, JIRA, GIT, Project Scheduling, Budgeting and lot of other things. Which will help us in managing bigger projects in professional work fields. </a:t>
            </a:r>
          </a:p>
        </p:txBody>
      </p:sp>
    </p:spTree>
    <p:extLst>
      <p:ext uri="{BB962C8B-B14F-4D97-AF65-F5344CB8AC3E}">
        <p14:creationId xmlns:p14="http://schemas.microsoft.com/office/powerpoint/2010/main" val="31325151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1178351" y="2875175"/>
            <a:ext cx="10173789" cy="2177592"/>
          </a:xfrm>
        </p:spPr>
        <p:txBody>
          <a:bodyPr>
            <a:normAutofit/>
          </a:bodyPr>
          <a:lstStyle/>
          <a:p>
            <a:pPr algn="ctr"/>
            <a:r>
              <a:rPr lang="en-ZA" sz="6600" dirty="0">
                <a:solidFill>
                  <a:schemeClr val="accent1">
                    <a:lumMod val="50000"/>
                  </a:schemeClr>
                </a:solidFill>
              </a:rPr>
              <a:t>Thank you</a:t>
            </a:r>
          </a:p>
        </p:txBody>
      </p:sp>
    </p:spTree>
    <p:extLst>
      <p:ext uri="{BB962C8B-B14F-4D97-AF65-F5344CB8AC3E}">
        <p14:creationId xmlns:p14="http://schemas.microsoft.com/office/powerpoint/2010/main" val="20693930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44CA1A-FA3E-40C1-863D-CC6E51EDC3FD}"/>
              </a:ext>
            </a:extLst>
          </p:cNvPr>
          <p:cNvSpPr>
            <a:spLocks noGrp="1"/>
          </p:cNvSpPr>
          <p:nvPr>
            <p:ph type="body" idx="1"/>
          </p:nvPr>
        </p:nvSpPr>
        <p:spPr>
          <a:xfrm>
            <a:off x="5351829" y="359508"/>
            <a:ext cx="5111750" cy="570524"/>
          </a:xfrm>
        </p:spPr>
        <p:txBody>
          <a:bodyPr>
            <a:normAutofit/>
          </a:bodyPr>
          <a:lstStyle/>
          <a:p>
            <a:r>
              <a:rPr lang="en-US" sz="2800" dirty="0"/>
              <a:t>INTRODUCTION</a:t>
            </a:r>
            <a:r>
              <a:rPr lang="en-US" sz="2000" dirty="0"/>
              <a:t> </a:t>
            </a:r>
          </a:p>
        </p:txBody>
      </p:sp>
      <p:sp>
        <p:nvSpPr>
          <p:cNvPr id="6" name="Slide Number Placeholder 5">
            <a:extLst>
              <a:ext uri="{FF2B5EF4-FFF2-40B4-BE49-F238E27FC236}">
                <a16:creationId xmlns:a16="http://schemas.microsoft.com/office/drawing/2014/main" id="{493C8B9A-D30E-48F6-BAA4-2943D2780BC9}"/>
              </a:ext>
            </a:extLst>
          </p:cNvPr>
          <p:cNvSpPr>
            <a:spLocks noGrp="1"/>
          </p:cNvSpPr>
          <p:nvPr>
            <p:ph type="sldNum" sz="quarter" idx="12"/>
          </p:nvPr>
        </p:nvSpPr>
        <p:spPr/>
        <p:txBody>
          <a:bodyPr/>
          <a:lstStyle/>
          <a:p>
            <a:fld id="{B5CEABB6-07DC-46E8-9B57-56EC44A396E5}" type="slidenum">
              <a:rPr lang="en-US" smtClean="0"/>
              <a:t>2</a:t>
            </a:fld>
            <a:endParaRPr lang="en-US" dirty="0"/>
          </a:p>
        </p:txBody>
      </p:sp>
      <p:sp>
        <p:nvSpPr>
          <p:cNvPr id="7" name="TextBox 6">
            <a:extLst>
              <a:ext uri="{FF2B5EF4-FFF2-40B4-BE49-F238E27FC236}">
                <a16:creationId xmlns:a16="http://schemas.microsoft.com/office/drawing/2014/main" id="{DE14E562-A25E-4ABB-A40C-AFE7B85B2689}"/>
              </a:ext>
            </a:extLst>
          </p:cNvPr>
          <p:cNvSpPr txBox="1"/>
          <p:nvPr/>
        </p:nvSpPr>
        <p:spPr>
          <a:xfrm>
            <a:off x="5351829" y="1265969"/>
            <a:ext cx="5714756" cy="4754443"/>
          </a:xfrm>
          <a:prstGeom prst="rect">
            <a:avLst/>
          </a:prstGeom>
          <a:noFill/>
        </p:spPr>
        <p:txBody>
          <a:bodyPr wrap="square" rtlCol="0">
            <a:spAutoFit/>
          </a:bodyPr>
          <a:lstStyle/>
          <a:p>
            <a:r>
              <a:rPr lang="en-US" dirty="0"/>
              <a:t>Tasks that we’ve in this semester</a:t>
            </a:r>
          </a:p>
          <a:p>
            <a:r>
              <a:rPr lang="en-US" dirty="0"/>
              <a:t> </a:t>
            </a:r>
          </a:p>
          <a:p>
            <a:pPr>
              <a:lnSpc>
                <a:spcPct val="150000"/>
              </a:lnSpc>
            </a:pPr>
            <a:r>
              <a:rPr lang="en-US" dirty="0"/>
              <a:t>1. IDEA GENERATION</a:t>
            </a:r>
          </a:p>
          <a:p>
            <a:pPr>
              <a:lnSpc>
                <a:spcPct val="150000"/>
              </a:lnSpc>
            </a:pPr>
            <a:r>
              <a:rPr lang="en-US" dirty="0"/>
              <a:t>2. USE CASE DIAGRAM</a:t>
            </a:r>
          </a:p>
          <a:p>
            <a:pPr>
              <a:lnSpc>
                <a:spcPct val="150000"/>
              </a:lnSpc>
            </a:pPr>
            <a:r>
              <a:rPr lang="en-US" dirty="0"/>
              <a:t>3. ACTIVITY DIAGRAM</a:t>
            </a:r>
          </a:p>
          <a:p>
            <a:pPr>
              <a:lnSpc>
                <a:spcPct val="150000"/>
              </a:lnSpc>
            </a:pPr>
            <a:r>
              <a:rPr lang="en-US" dirty="0"/>
              <a:t>4. CLASS DIAGRAM</a:t>
            </a:r>
          </a:p>
          <a:p>
            <a:pPr>
              <a:lnSpc>
                <a:spcPct val="150000"/>
              </a:lnSpc>
            </a:pPr>
            <a:r>
              <a:rPr lang="en-US" dirty="0"/>
              <a:t>5. USER STORY CARD</a:t>
            </a:r>
          </a:p>
          <a:p>
            <a:pPr>
              <a:lnSpc>
                <a:spcPct val="150000"/>
              </a:lnSpc>
            </a:pPr>
            <a:r>
              <a:rPr lang="en-US" dirty="0"/>
              <a:t>6. UI DESIGN</a:t>
            </a:r>
          </a:p>
          <a:p>
            <a:pPr>
              <a:lnSpc>
                <a:spcPct val="150000"/>
              </a:lnSpc>
            </a:pPr>
            <a:r>
              <a:rPr lang="en-US" dirty="0"/>
              <a:t>7. JIRA</a:t>
            </a:r>
          </a:p>
          <a:p>
            <a:pPr>
              <a:lnSpc>
                <a:spcPct val="150000"/>
              </a:lnSpc>
            </a:pPr>
            <a:r>
              <a:rPr lang="en-US" dirty="0"/>
              <a:t>8. GIT</a:t>
            </a:r>
          </a:p>
          <a:p>
            <a:pPr>
              <a:lnSpc>
                <a:spcPct val="150000"/>
              </a:lnSpc>
            </a:pPr>
            <a:r>
              <a:rPr lang="en-US" dirty="0"/>
              <a:t>9. PROJECT SCHEDULING</a:t>
            </a:r>
          </a:p>
          <a:p>
            <a:pPr>
              <a:lnSpc>
                <a:spcPct val="150000"/>
              </a:lnSpc>
            </a:pPr>
            <a:r>
              <a:rPr lang="en-US" dirty="0"/>
              <a:t>10. BUDGETING</a:t>
            </a:r>
          </a:p>
        </p:txBody>
      </p:sp>
    </p:spTree>
    <p:extLst>
      <p:ext uri="{BB962C8B-B14F-4D97-AF65-F5344CB8AC3E}">
        <p14:creationId xmlns:p14="http://schemas.microsoft.com/office/powerpoint/2010/main" val="2937317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5459730" y="572352"/>
            <a:ext cx="5111750" cy="1725104"/>
          </a:xfrm>
        </p:spPr>
        <p:txBody>
          <a:bodyPr>
            <a:normAutofit/>
          </a:bodyPr>
          <a:lstStyle/>
          <a:p>
            <a:r>
              <a:rPr lang="en-US" sz="4400" dirty="0"/>
              <a:t>Members</a:t>
            </a:r>
          </a:p>
        </p:txBody>
      </p:sp>
      <p:sp>
        <p:nvSpPr>
          <p:cNvPr id="3" name="Content Placeholder 2">
            <a:extLst>
              <a:ext uri="{FF2B5EF4-FFF2-40B4-BE49-F238E27FC236}">
                <a16:creationId xmlns:a16="http://schemas.microsoft.com/office/drawing/2014/main" id="{E14BBEAF-B516-45F4-9EF6-A9F65111580F}"/>
              </a:ext>
            </a:extLst>
          </p:cNvPr>
          <p:cNvSpPr>
            <a:spLocks noGrp="1"/>
          </p:cNvSpPr>
          <p:nvPr>
            <p:ph type="body" idx="1"/>
          </p:nvPr>
        </p:nvSpPr>
        <p:spPr>
          <a:xfrm>
            <a:off x="5476875" y="2366128"/>
            <a:ext cx="5111750" cy="2196446"/>
          </a:xfrm>
        </p:spPr>
        <p:txBody>
          <a:bodyPr vert="horz" lIns="91440" tIns="45720" rIns="91440" bIns="45720" rtlCol="0" anchor="b">
            <a:normAutofit/>
          </a:bodyPr>
          <a:lstStyle/>
          <a:p>
            <a:pPr marL="342900" indent="-342900">
              <a:buAutoNum type="arabicPeriod"/>
            </a:pPr>
            <a:r>
              <a:rPr lang="en-US" sz="2000" dirty="0"/>
              <a:t>Fahim Haider (20-42087-1)</a:t>
            </a:r>
          </a:p>
          <a:p>
            <a:pPr marL="342900" indent="-342900">
              <a:buAutoNum type="arabicPeriod"/>
            </a:pPr>
            <a:r>
              <a:rPr lang="en-US" sz="2000" dirty="0"/>
              <a:t>Zishan Ahmed (20-42085-1)</a:t>
            </a:r>
          </a:p>
          <a:p>
            <a:pPr marL="342900" indent="-342900">
              <a:buAutoNum type="arabicPeriod"/>
            </a:pPr>
            <a:r>
              <a:rPr lang="en-US" sz="2000" dirty="0"/>
              <a:t>Shakib Sadat </a:t>
            </a:r>
            <a:r>
              <a:rPr lang="en-US" sz="2000" dirty="0" err="1"/>
              <a:t>Shanto</a:t>
            </a:r>
            <a:r>
              <a:rPr lang="en-US" sz="2000" dirty="0"/>
              <a:t> (20-43074-1)</a:t>
            </a:r>
          </a:p>
          <a:p>
            <a:pPr marL="342900" indent="-342900">
              <a:buAutoNum type="arabicPeriod"/>
            </a:pPr>
            <a:r>
              <a:rPr lang="en-US" sz="2000" dirty="0" err="1"/>
              <a:t>Thouhida</a:t>
            </a:r>
            <a:r>
              <a:rPr lang="en-US" sz="2000" dirty="0"/>
              <a:t> </a:t>
            </a:r>
            <a:r>
              <a:rPr lang="en-US" sz="2000" dirty="0" err="1"/>
              <a:t>Tasnim</a:t>
            </a:r>
            <a:r>
              <a:rPr lang="en-US" sz="2000" dirty="0"/>
              <a:t> (20-43051-1)</a:t>
            </a:r>
          </a:p>
        </p:txBody>
      </p:sp>
      <p:sp>
        <p:nvSpPr>
          <p:cNvPr id="6" name="Slide Number Placeholder 5">
            <a:extLst>
              <a:ext uri="{FF2B5EF4-FFF2-40B4-BE49-F238E27FC236}">
                <a16:creationId xmlns:a16="http://schemas.microsoft.com/office/drawing/2014/main" id="{BAEFF51B-0E28-4171-AE7C-A31AAB42BC7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920173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289711"/>
            <a:ext cx="10515600" cy="1325563"/>
          </a:xfrm>
        </p:spPr>
        <p:txBody>
          <a:bodyPr anchor="ctr">
            <a:normAutofit/>
          </a:bodyPr>
          <a:lstStyle/>
          <a:p>
            <a:r>
              <a:rPr lang="en-US" dirty="0"/>
              <a:t>Idea generation</a:t>
            </a:r>
          </a:p>
        </p:txBody>
      </p:sp>
      <p:sp>
        <p:nvSpPr>
          <p:cNvPr id="4" name="Slide Number Placeholder 3">
            <a:extLst>
              <a:ext uri="{FF2B5EF4-FFF2-40B4-BE49-F238E27FC236}">
                <a16:creationId xmlns:a16="http://schemas.microsoft.com/office/drawing/2014/main" id="{A8597536-70D1-46C0-A2A2-51A6BB21DB2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sp>
        <p:nvSpPr>
          <p:cNvPr id="2" name="TextBox 1">
            <a:extLst>
              <a:ext uri="{FF2B5EF4-FFF2-40B4-BE49-F238E27FC236}">
                <a16:creationId xmlns:a16="http://schemas.microsoft.com/office/drawing/2014/main" id="{FD91F00F-72A2-4029-92A1-8D935DEE111F}"/>
              </a:ext>
            </a:extLst>
          </p:cNvPr>
          <p:cNvSpPr txBox="1"/>
          <p:nvPr/>
        </p:nvSpPr>
        <p:spPr>
          <a:xfrm>
            <a:off x="1329178" y="1791093"/>
            <a:ext cx="9690755" cy="2780826"/>
          </a:xfrm>
          <a:prstGeom prst="rect">
            <a:avLst/>
          </a:prstGeom>
          <a:noFill/>
        </p:spPr>
        <p:txBody>
          <a:bodyPr wrap="square" rtlCol="0">
            <a:spAutoFit/>
          </a:bodyPr>
          <a:lstStyle/>
          <a:p>
            <a:pPr algn="just">
              <a:lnSpc>
                <a:spcPct val="200000"/>
              </a:lnSpc>
            </a:pPr>
            <a:r>
              <a:rPr lang="en-US" dirty="0"/>
              <a:t>In online product/service price comparison system a user can view products/services from different stores or shops. He can search products by name or find his desired products by different categories. After searching all appropriate results will come up with product prices and their regarding shops. He can sort the results to find the least price of that product.  He can Wishlist or Price-track any product he wants to buy later.</a:t>
            </a:r>
            <a:endParaRPr lang="en-GB" dirty="0"/>
          </a:p>
        </p:txBody>
      </p:sp>
    </p:spTree>
    <p:extLst>
      <p:ext uri="{BB962C8B-B14F-4D97-AF65-F5344CB8AC3E}">
        <p14:creationId xmlns:p14="http://schemas.microsoft.com/office/powerpoint/2010/main" val="5669975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443060" y="892178"/>
            <a:ext cx="3374796" cy="691526"/>
          </a:xfrm>
        </p:spPr>
        <p:txBody>
          <a:bodyPr>
            <a:normAutofit fontScale="90000"/>
          </a:bodyPr>
          <a:lstStyle/>
          <a:p>
            <a:r>
              <a:rPr lang="en-US" dirty="0"/>
              <a:t>Use case diagram</a:t>
            </a:r>
          </a:p>
        </p:txBody>
      </p:sp>
      <p:sp>
        <p:nvSpPr>
          <p:cNvPr id="4" name="Footer Placeholder 3">
            <a:extLst>
              <a:ext uri="{FF2B5EF4-FFF2-40B4-BE49-F238E27FC236}">
                <a16:creationId xmlns:a16="http://schemas.microsoft.com/office/drawing/2014/main" id="{33808A03-6EC3-48BE-9D18-5A746D09243E}"/>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5" name="Slide Number Placeholder 4">
            <a:extLst>
              <a:ext uri="{FF2B5EF4-FFF2-40B4-BE49-F238E27FC236}">
                <a16:creationId xmlns:a16="http://schemas.microsoft.com/office/drawing/2014/main" id="{46868410-BE8A-4C98-9C72-20D0A2A6A8B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pic>
        <p:nvPicPr>
          <p:cNvPr id="7" name="Picture 6">
            <a:extLst>
              <a:ext uri="{FF2B5EF4-FFF2-40B4-BE49-F238E27FC236}">
                <a16:creationId xmlns:a16="http://schemas.microsoft.com/office/drawing/2014/main" id="{33A0961C-9B45-46AC-BB41-DBB23369B863}"/>
              </a:ext>
            </a:extLst>
          </p:cNvPr>
          <p:cNvPicPr>
            <a:picLocks noChangeAspect="1"/>
          </p:cNvPicPr>
          <p:nvPr/>
        </p:nvPicPr>
        <p:blipFill>
          <a:blip r:embed="rId2"/>
          <a:stretch>
            <a:fillRect/>
          </a:stretch>
        </p:blipFill>
        <p:spPr>
          <a:xfrm>
            <a:off x="3761530" y="445436"/>
            <a:ext cx="5242560" cy="6276039"/>
          </a:xfrm>
          <a:prstGeom prst="rect">
            <a:avLst/>
          </a:prstGeom>
        </p:spPr>
      </p:pic>
    </p:spTree>
    <p:extLst>
      <p:ext uri="{BB962C8B-B14F-4D97-AF65-F5344CB8AC3E}">
        <p14:creationId xmlns:p14="http://schemas.microsoft.com/office/powerpoint/2010/main" val="3477453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289711"/>
            <a:ext cx="10515600" cy="1325563"/>
          </a:xfrm>
        </p:spPr>
        <p:txBody>
          <a:bodyPr anchor="ctr">
            <a:normAutofit/>
          </a:bodyPr>
          <a:lstStyle/>
          <a:p>
            <a:r>
              <a:rPr lang="en-US" dirty="0"/>
              <a:t>Activity diagram</a:t>
            </a:r>
          </a:p>
        </p:txBody>
      </p:sp>
      <p:sp>
        <p:nvSpPr>
          <p:cNvPr id="4" name="Slide Number Placeholder 3">
            <a:extLst>
              <a:ext uri="{FF2B5EF4-FFF2-40B4-BE49-F238E27FC236}">
                <a16:creationId xmlns:a16="http://schemas.microsoft.com/office/drawing/2014/main" id="{A8597536-70D1-46C0-A2A2-51A6BB21DB2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pic>
        <p:nvPicPr>
          <p:cNvPr id="6" name="Picture 2">
            <a:extLst>
              <a:ext uri="{FF2B5EF4-FFF2-40B4-BE49-F238E27FC236}">
                <a16:creationId xmlns:a16="http://schemas.microsoft.com/office/drawing/2014/main" id="{20551122-DD75-4D33-BFC3-6C0B175EF1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704" y="1305225"/>
            <a:ext cx="3340324" cy="420441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CFBC2089-1EC0-4FA2-B319-D4FD0323FC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92220" y="1305225"/>
            <a:ext cx="3443960" cy="51611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7F89B478-3C6D-40CA-B227-B1D0A668C6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10372" y="1305225"/>
            <a:ext cx="3925762" cy="5161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1798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289711"/>
            <a:ext cx="10515600" cy="1325563"/>
          </a:xfrm>
        </p:spPr>
        <p:txBody>
          <a:bodyPr anchor="ctr">
            <a:normAutofit/>
          </a:bodyPr>
          <a:lstStyle/>
          <a:p>
            <a:r>
              <a:rPr lang="en-US" dirty="0"/>
              <a:t>Activity diagram</a:t>
            </a:r>
          </a:p>
        </p:txBody>
      </p:sp>
      <p:sp>
        <p:nvSpPr>
          <p:cNvPr id="4" name="Slide Number Placeholder 3">
            <a:extLst>
              <a:ext uri="{FF2B5EF4-FFF2-40B4-BE49-F238E27FC236}">
                <a16:creationId xmlns:a16="http://schemas.microsoft.com/office/drawing/2014/main" id="{A8597536-70D1-46C0-A2A2-51A6BB21DB2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7</a:t>
            </a:fld>
            <a:endParaRPr lang="en-US" dirty="0"/>
          </a:p>
        </p:txBody>
      </p:sp>
      <p:pic>
        <p:nvPicPr>
          <p:cNvPr id="3074" name="Picture 2">
            <a:extLst>
              <a:ext uri="{FF2B5EF4-FFF2-40B4-BE49-F238E27FC236}">
                <a16:creationId xmlns:a16="http://schemas.microsoft.com/office/drawing/2014/main" id="{C0753AA9-C514-4DB9-BC6A-D64025F4B0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9435" y="1416768"/>
            <a:ext cx="4174971" cy="476383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91A412D9-1489-4EF5-9FF1-A147480813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0940" y="1416768"/>
            <a:ext cx="3832860" cy="47638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883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3820055" y="716203"/>
            <a:ext cx="3930977" cy="691526"/>
          </a:xfrm>
        </p:spPr>
        <p:txBody>
          <a:bodyPr>
            <a:normAutofit/>
          </a:bodyPr>
          <a:lstStyle/>
          <a:p>
            <a:r>
              <a:rPr lang="en-US" dirty="0"/>
              <a:t>Class diagram</a:t>
            </a:r>
          </a:p>
        </p:txBody>
      </p:sp>
      <p:sp>
        <p:nvSpPr>
          <p:cNvPr id="5" name="Slide Number Placeholder 4">
            <a:extLst>
              <a:ext uri="{FF2B5EF4-FFF2-40B4-BE49-F238E27FC236}">
                <a16:creationId xmlns:a16="http://schemas.microsoft.com/office/drawing/2014/main" id="{46868410-BE8A-4C98-9C72-20D0A2A6A8B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8</a:t>
            </a:fld>
            <a:endParaRPr lang="en-US" dirty="0"/>
          </a:p>
        </p:txBody>
      </p:sp>
      <p:pic>
        <p:nvPicPr>
          <p:cNvPr id="1028" name="Picture 4">
            <a:extLst>
              <a:ext uri="{FF2B5EF4-FFF2-40B4-BE49-F238E27FC236}">
                <a16:creationId xmlns:a16="http://schemas.microsoft.com/office/drawing/2014/main" id="{4E1912A1-BA4B-45E8-AF38-844998B459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5178" y="1583704"/>
            <a:ext cx="4207455" cy="42123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68A7F4D9-149C-4AB9-9A37-69F715EB90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3589" y="1583704"/>
            <a:ext cx="3819525" cy="4676775"/>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4632C6D2-02C7-4814-8BA9-13C91B14AD5C}"/>
              </a:ext>
            </a:extLst>
          </p:cNvPr>
          <p:cNvCxnSpPr/>
          <p:nvPr/>
        </p:nvCxnSpPr>
        <p:spPr>
          <a:xfrm>
            <a:off x="5615940" y="1310640"/>
            <a:ext cx="0" cy="51435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4777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289711"/>
            <a:ext cx="10515600" cy="1325563"/>
          </a:xfrm>
        </p:spPr>
        <p:txBody>
          <a:bodyPr anchor="ctr">
            <a:normAutofit/>
          </a:bodyPr>
          <a:lstStyle/>
          <a:p>
            <a:r>
              <a:rPr lang="en-US" dirty="0"/>
              <a:t>User </a:t>
            </a:r>
            <a:r>
              <a:rPr lang="en-US" dirty="0" err="1"/>
              <a:t>storycard</a:t>
            </a:r>
            <a:endParaRPr lang="en-US" dirty="0"/>
          </a:p>
        </p:txBody>
      </p:sp>
      <p:sp>
        <p:nvSpPr>
          <p:cNvPr id="2" name="Date Placeholder 1">
            <a:extLst>
              <a:ext uri="{FF2B5EF4-FFF2-40B4-BE49-F238E27FC236}">
                <a16:creationId xmlns:a16="http://schemas.microsoft.com/office/drawing/2014/main" id="{063B6BDC-0568-466F-91ED-52067B366C6A}"/>
              </a:ext>
            </a:extLst>
          </p:cNvPr>
          <p:cNvSpPr>
            <a:spLocks noGrp="1"/>
          </p:cNvSpPr>
          <p:nvPr>
            <p:ph type="dt" sz="half" idx="10"/>
          </p:nvPr>
        </p:nvSpPr>
        <p:spPr>
          <a:xfrm>
            <a:off x="838200" y="6356350"/>
            <a:ext cx="2743200" cy="365125"/>
          </a:xfrm>
        </p:spPr>
        <p:txBody>
          <a:bodyPr/>
          <a:lstStyle/>
          <a:p>
            <a:r>
              <a:rPr lang="en-US" dirty="0"/>
              <a:t>20XX</a:t>
            </a:r>
          </a:p>
        </p:txBody>
      </p:sp>
      <p:sp>
        <p:nvSpPr>
          <p:cNvPr id="3" name="Footer Placeholder 2">
            <a:extLst>
              <a:ext uri="{FF2B5EF4-FFF2-40B4-BE49-F238E27FC236}">
                <a16:creationId xmlns:a16="http://schemas.microsoft.com/office/drawing/2014/main" id="{67A559BE-816C-475D-9ADA-DDFDF14A41D4}"/>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4" name="Slide Number Placeholder 3">
            <a:extLst>
              <a:ext uri="{FF2B5EF4-FFF2-40B4-BE49-F238E27FC236}">
                <a16:creationId xmlns:a16="http://schemas.microsoft.com/office/drawing/2014/main" id="{A8597536-70D1-46C0-A2A2-51A6BB21DB2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9</a:t>
            </a:fld>
            <a:endParaRPr lang="en-US" dirty="0"/>
          </a:p>
        </p:txBody>
      </p:sp>
      <p:pic>
        <p:nvPicPr>
          <p:cNvPr id="6" name="Picture 5">
            <a:extLst>
              <a:ext uri="{FF2B5EF4-FFF2-40B4-BE49-F238E27FC236}">
                <a16:creationId xmlns:a16="http://schemas.microsoft.com/office/drawing/2014/main" id="{950FB3DA-D2D7-44FA-8CF7-57C974181D90}"/>
              </a:ext>
            </a:extLst>
          </p:cNvPr>
          <p:cNvPicPr>
            <a:picLocks noChangeAspect="1"/>
          </p:cNvPicPr>
          <p:nvPr/>
        </p:nvPicPr>
        <p:blipFill>
          <a:blip r:embed="rId2"/>
          <a:stretch>
            <a:fillRect/>
          </a:stretch>
        </p:blipFill>
        <p:spPr>
          <a:xfrm>
            <a:off x="294398" y="1376312"/>
            <a:ext cx="2593317" cy="4635866"/>
          </a:xfrm>
          <a:prstGeom prst="rect">
            <a:avLst/>
          </a:prstGeom>
        </p:spPr>
      </p:pic>
      <p:pic>
        <p:nvPicPr>
          <p:cNvPr id="8" name="Picture 7">
            <a:extLst>
              <a:ext uri="{FF2B5EF4-FFF2-40B4-BE49-F238E27FC236}">
                <a16:creationId xmlns:a16="http://schemas.microsoft.com/office/drawing/2014/main" id="{54F2F920-64A7-40D2-AA2C-E3BBFC19E101}"/>
              </a:ext>
            </a:extLst>
          </p:cNvPr>
          <p:cNvPicPr>
            <a:picLocks noChangeAspect="1"/>
          </p:cNvPicPr>
          <p:nvPr/>
        </p:nvPicPr>
        <p:blipFill>
          <a:blip r:embed="rId3"/>
          <a:stretch>
            <a:fillRect/>
          </a:stretch>
        </p:blipFill>
        <p:spPr>
          <a:xfrm>
            <a:off x="2977613" y="1376311"/>
            <a:ext cx="2911210" cy="4635867"/>
          </a:xfrm>
          <a:prstGeom prst="rect">
            <a:avLst/>
          </a:prstGeom>
        </p:spPr>
      </p:pic>
      <p:pic>
        <p:nvPicPr>
          <p:cNvPr id="10" name="Picture 9">
            <a:extLst>
              <a:ext uri="{FF2B5EF4-FFF2-40B4-BE49-F238E27FC236}">
                <a16:creationId xmlns:a16="http://schemas.microsoft.com/office/drawing/2014/main" id="{31D0E90B-3265-49ED-8160-6091116181B9}"/>
              </a:ext>
            </a:extLst>
          </p:cNvPr>
          <p:cNvPicPr>
            <a:picLocks noChangeAspect="1"/>
          </p:cNvPicPr>
          <p:nvPr/>
        </p:nvPicPr>
        <p:blipFill>
          <a:blip r:embed="rId4"/>
          <a:stretch>
            <a:fillRect/>
          </a:stretch>
        </p:blipFill>
        <p:spPr>
          <a:xfrm>
            <a:off x="5978721" y="1376312"/>
            <a:ext cx="2911210" cy="4635868"/>
          </a:xfrm>
          <a:prstGeom prst="rect">
            <a:avLst/>
          </a:prstGeom>
        </p:spPr>
      </p:pic>
      <p:pic>
        <p:nvPicPr>
          <p:cNvPr id="13" name="Picture 12">
            <a:extLst>
              <a:ext uri="{FF2B5EF4-FFF2-40B4-BE49-F238E27FC236}">
                <a16:creationId xmlns:a16="http://schemas.microsoft.com/office/drawing/2014/main" id="{5EE12A86-91D2-4611-B379-8FEE978366DE}"/>
              </a:ext>
            </a:extLst>
          </p:cNvPr>
          <p:cNvPicPr>
            <a:picLocks noChangeAspect="1"/>
          </p:cNvPicPr>
          <p:nvPr/>
        </p:nvPicPr>
        <p:blipFill>
          <a:blip r:embed="rId5"/>
          <a:stretch>
            <a:fillRect/>
          </a:stretch>
        </p:blipFill>
        <p:spPr>
          <a:xfrm>
            <a:off x="8986392" y="1376310"/>
            <a:ext cx="2911210" cy="4635865"/>
          </a:xfrm>
          <a:prstGeom prst="rect">
            <a:avLst/>
          </a:prstGeom>
        </p:spPr>
      </p:pic>
    </p:spTree>
    <p:extLst>
      <p:ext uri="{BB962C8B-B14F-4D97-AF65-F5344CB8AC3E}">
        <p14:creationId xmlns:p14="http://schemas.microsoft.com/office/powerpoint/2010/main" val="2685502276"/>
      </p:ext>
    </p:extLst>
  </p:cSld>
  <p:clrMapOvr>
    <a:masterClrMapping/>
  </p:clrMapOvr>
</p:sld>
</file>

<file path=ppt/theme/theme1.xml><?xml version="1.0" encoding="utf-8"?>
<a:theme xmlns:a="http://schemas.openxmlformats.org/drawingml/2006/main" name="Monolin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dark sales pitch_tm22318419_Win32_LW__SL_v3" id="{25F84EBA-C1D2-4AFA-BE29-F69FFF8F2DC6}" vid="{6C5BA4FE-EBF3-4DA8-82DB-24F1AF7B6C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1E84A1C-2814-43A7-9448-348326113A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5BA3906-9696-4247-AC0D-DD5C26B2A70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2D446390-8521-40A2-A462-EA068123BED9}">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Minimalist sales pitch</Template>
  <TotalTime>262</TotalTime>
  <Words>396</Words>
  <Application>Microsoft Office PowerPoint</Application>
  <PresentationFormat>Widescreen</PresentationFormat>
  <Paragraphs>89</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Courier New</vt:lpstr>
      <vt:lpstr>Tenorite</vt:lpstr>
      <vt:lpstr>Monoline</vt:lpstr>
      <vt:lpstr>Online Comparison system</vt:lpstr>
      <vt:lpstr>PowerPoint Presentation</vt:lpstr>
      <vt:lpstr>Members</vt:lpstr>
      <vt:lpstr>Idea generation</vt:lpstr>
      <vt:lpstr>Use case diagram</vt:lpstr>
      <vt:lpstr>Activity diagram</vt:lpstr>
      <vt:lpstr>Activity diagram</vt:lpstr>
      <vt:lpstr>Class diagram</vt:lpstr>
      <vt:lpstr>User storycard</vt:lpstr>
      <vt:lpstr>UI design</vt:lpstr>
      <vt:lpstr>UI design</vt:lpstr>
      <vt:lpstr>jira</vt:lpstr>
      <vt:lpstr>git</vt:lpstr>
      <vt:lpstr>Project scheduling</vt:lpstr>
      <vt:lpstr>Budgeting</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Comparison system</dc:title>
  <dc:creator>FAHIM HAIDER</dc:creator>
  <cp:lastModifiedBy>20-42085-1@student.aiub.edu</cp:lastModifiedBy>
  <cp:revision>52</cp:revision>
  <dcterms:created xsi:type="dcterms:W3CDTF">2021-08-01T17:24:08Z</dcterms:created>
  <dcterms:modified xsi:type="dcterms:W3CDTF">2021-08-03T10:52:55Z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